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809" r:id="rId2"/>
    <p:sldId id="771" r:id="rId3"/>
    <p:sldId id="821" r:id="rId4"/>
    <p:sldId id="808" r:id="rId5"/>
    <p:sldId id="824" r:id="rId6"/>
    <p:sldId id="822" r:id="rId7"/>
    <p:sldId id="810" r:id="rId8"/>
    <p:sldId id="815" r:id="rId9"/>
    <p:sldId id="836" r:id="rId10"/>
    <p:sldId id="832" r:id="rId11"/>
    <p:sldId id="825" r:id="rId12"/>
    <p:sldId id="839" r:id="rId13"/>
    <p:sldId id="816" r:id="rId14"/>
    <p:sldId id="838" r:id="rId15"/>
    <p:sldId id="826" r:id="rId16"/>
    <p:sldId id="834" r:id="rId17"/>
    <p:sldId id="844" r:id="rId18"/>
    <p:sldId id="845" r:id="rId19"/>
    <p:sldId id="817" r:id="rId20"/>
    <p:sldId id="833" r:id="rId21"/>
    <p:sldId id="837" r:id="rId22"/>
    <p:sldId id="842" r:id="rId23"/>
    <p:sldId id="811" r:id="rId24"/>
    <p:sldId id="827" r:id="rId25"/>
    <p:sldId id="831" r:id="rId26"/>
    <p:sldId id="828" r:id="rId27"/>
    <p:sldId id="840" r:id="rId28"/>
    <p:sldId id="841" r:id="rId29"/>
    <p:sldId id="818" r:id="rId30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Handlee" panose="020B0600000101010101" charset="0"/>
      <p:regular r:id="rId37"/>
    </p:embeddedFont>
    <p:embeddedFont>
      <p:font typeface="휴먼편지체" panose="02030504000101010101" pitchFamily="18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D8F6"/>
    <a:srgbClr val="2272BA"/>
    <a:srgbClr val="73B8E2"/>
    <a:srgbClr val="767171"/>
    <a:srgbClr val="37EB3C"/>
    <a:srgbClr val="E3413E"/>
    <a:srgbClr val="A6A6A6"/>
    <a:srgbClr val="FFC201"/>
    <a:srgbClr val="FF7F7F"/>
    <a:srgbClr val="67B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2" autoAdjust="0"/>
    <p:restoredTop sz="94660"/>
  </p:normalViewPr>
  <p:slideViewPr>
    <p:cSldViewPr snapToGrid="0">
      <p:cViewPr varScale="1">
        <p:scale>
          <a:sx n="76" d="100"/>
          <a:sy n="76" d="100"/>
        </p:scale>
        <p:origin x="756" y="54"/>
      </p:cViewPr>
      <p:guideLst>
        <p:guide pos="3840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2F56-6565-476C-AA82-1CE658F46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3A771-F6B8-4CC5-8458-86AADC754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52FD0-094A-41D2-AF40-EB9692FA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E7E3-C3AE-4E1E-919F-DEAC6C0B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C9A4-7C3C-42D0-88AB-EE9A471B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17C871-35FD-441E-BFB5-D36EA3DA997E}"/>
              </a:ext>
            </a:extLst>
          </p:cNvPr>
          <p:cNvSpPr/>
          <p:nvPr userDrawn="1"/>
        </p:nvSpPr>
        <p:spPr>
          <a:xfrm>
            <a:off x="0" y="0"/>
            <a:ext cx="12192000" cy="52578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3DE7EC-7D08-4759-8449-BCFA200E27FC}"/>
              </a:ext>
            </a:extLst>
          </p:cNvPr>
          <p:cNvSpPr/>
          <p:nvPr userDrawn="1"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0D09570-5158-49E5-AC26-3A77CA344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32" y="85155"/>
            <a:ext cx="1037857" cy="2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4E60-3A82-438F-AA15-E1C20D14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A9736-C0ED-44E8-A953-7CEB6A776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8725-4A66-40AE-AFAB-50FF39E6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13B4E-DF2D-42FE-8116-758316C5F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D856E-E39C-4F3F-83A0-210F8790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8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EFC58B-080A-4A59-A96F-2029126B3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214DF-BA83-4C2D-ABBB-1B41705F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08C30-64FE-42DE-89AA-D64A538F6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9AB23-A6A7-4D01-AE23-A0A1B979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1A850-7455-42F1-A507-CDE502CB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2B11-7C07-4884-901F-2349890C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5108-FB5E-44A7-9A83-8235B561E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C764-4415-4E48-BCE8-0F0EBB63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6151D-2153-49EF-A031-E42A1632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49BE2-42B2-44E0-947B-5FD026C5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4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F172-9167-4593-9508-ACE57665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6F51-5FDF-409A-B361-A85CFAC25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3FE7C-0DC7-40C6-A9B9-5117C3E3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406E-CC17-4B1B-A684-D3DA9BDB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A4FF-032D-4C78-9F1A-E69D5192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4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138D-3CB3-4D0B-BFF3-237A0F90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02E54-6FC4-4399-BCBB-642E47662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5DC61-DFBF-4678-ADCB-42A5D8B62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593F9-8AD6-47DC-A90E-F0AE7749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E154A-D87E-4945-AF78-B604083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DBF52-3016-4FB0-9ED4-0F6E29DA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4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C656-457E-4F07-A85D-8B34A9A6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5A831-E2BD-437D-934B-9EEB8AC4B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7F7B2-6B15-460F-BBC2-682956D3F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F0AF6-7E40-4179-AA2C-6F8D346E4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2682C-26DA-4042-9795-EA943F511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6D7201-60E1-401F-BFBD-644CF9DA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501BBB-3964-44CD-AFED-8EC0035C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2FFD6-69F7-45B3-82FF-68B15EE2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FB16-1B09-47F8-8434-3EC972E6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E207C-874F-4B01-B4B4-EC7717D1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9C564-F260-4F95-B87E-B35B5860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78144-17AC-49AE-AF71-2E69D124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0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A3E74-1FFA-47B3-B1A6-A3134B38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62EA7-6668-4466-BA06-57A8386A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19D-D6DB-4487-A8AA-C6732C0F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255229-3513-4619-94B0-D3C8AF66CB76}"/>
              </a:ext>
            </a:extLst>
          </p:cNvPr>
          <p:cNvSpPr/>
          <p:nvPr userDrawn="1"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A7CF9C-8E56-4185-B8CE-73B9EC3C9E31}"/>
              </a:ext>
            </a:extLst>
          </p:cNvPr>
          <p:cNvSpPr/>
          <p:nvPr userDrawn="1"/>
        </p:nvSpPr>
        <p:spPr>
          <a:xfrm rot="5400000">
            <a:off x="-2935959" y="3587191"/>
            <a:ext cx="6206766" cy="334851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55132-0909-4F71-B82A-A21BCDC83340}"/>
              </a:ext>
            </a:extLst>
          </p:cNvPr>
          <p:cNvSpPr/>
          <p:nvPr userDrawn="1"/>
        </p:nvSpPr>
        <p:spPr>
          <a:xfrm rot="5400000">
            <a:off x="8921193" y="3587192"/>
            <a:ext cx="6206766" cy="334851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31A320-DDF7-479A-9F2E-330DD4402B30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7980A-4F07-48C8-B72E-569B4A10DFDF}"/>
              </a:ext>
            </a:extLst>
          </p:cNvPr>
          <p:cNvSpPr txBox="1"/>
          <p:nvPr userDrawn="1"/>
        </p:nvSpPr>
        <p:spPr>
          <a:xfrm>
            <a:off x="9757893" y="6511051"/>
            <a:ext cx="24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Handlee" panose="02000000000000000000" pitchFamily="2" charset="0"/>
              </a:rPr>
              <a:t>HETGUI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AD2CA-002A-4ECD-A66D-94447DBD8907}"/>
              </a:ext>
            </a:extLst>
          </p:cNvPr>
          <p:cNvSpPr txBox="1"/>
          <p:nvPr userDrawn="1"/>
        </p:nvSpPr>
        <p:spPr>
          <a:xfrm>
            <a:off x="0" y="6521548"/>
            <a:ext cx="2907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Handlee" panose="02000000000000000000" pitchFamily="2" charset="0"/>
              </a:rPr>
              <a:t>2021 Capstone-Design </a:t>
            </a:r>
            <a:r>
              <a:rPr lang="en-US" altLang="ko-KR" sz="1400" b="1" dirty="0" err="1">
                <a:solidFill>
                  <a:schemeClr val="bg1"/>
                </a:solidFill>
                <a:latin typeface="Handlee" panose="02000000000000000000" pitchFamily="2" charset="0"/>
              </a:rPr>
              <a:t>HotSource</a:t>
            </a:r>
            <a:endParaRPr lang="en-US" altLang="ko-KR" sz="1400" b="1" dirty="0">
              <a:solidFill>
                <a:schemeClr val="bg1"/>
              </a:solidFill>
              <a:latin typeface="Handlee" panose="02000000000000000000" pitchFamily="2" charset="0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9887D00-515B-4C01-9F49-C6AAA7332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71" y="6538227"/>
            <a:ext cx="1037857" cy="2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7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3C95-E183-42EE-B57B-B06339EE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C278-33C9-47C5-BA30-D1358D58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1F7CD-0555-4C6B-A6DA-F77DF4496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8E784-1967-4EEE-B70E-BC6FA326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C768A-6F7C-412C-B8A2-260C6F6C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DFB37-EDEE-494A-A284-F8278D4A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0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16A-8C6C-445A-AD22-029A7633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D65A9-0224-4671-B321-61C63F2B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8A003-4E2F-4B53-9FD1-6D51AF10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D1DE0-CF69-4AD4-8876-F04CAA08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DE771-5EA0-4FF5-BE5F-8926044F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BB61-3888-45B4-B8E0-2C7311C1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E22C7-72AE-4C0B-AFE0-72F9EE39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423D-A1AB-4E82-B0F5-13CDBB0A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E2539-BF29-4C98-BF20-05A6EEBE0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6B42B-27FF-4059-A9F9-F47F6ADCA185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65987-4761-45A5-9FB0-8DC6B8160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E7D3-9096-4FC3-B373-F7BC92594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9C774-C95F-431E-A569-AA46FD3A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2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15.wdp"/><Relationship Id="rId10" Type="http://schemas.microsoft.com/office/2007/relationships/hdphoto" Target="../media/hdphoto11.wdp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17.wdp"/><Relationship Id="rId12" Type="http://schemas.openxmlformats.org/officeDocument/2006/relationships/image" Target="../media/image2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8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8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1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microsoft.com/office/2007/relationships/hdphoto" Target="../media/hdphoto20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15.wdp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23.wdp"/><Relationship Id="rId18" Type="http://schemas.microsoft.com/office/2007/relationships/hdphoto" Target="../media/hdphoto25.wdp"/><Relationship Id="rId3" Type="http://schemas.microsoft.com/office/2007/relationships/hdphoto" Target="../media/hdphoto21.wdp"/><Relationship Id="rId21" Type="http://schemas.openxmlformats.org/officeDocument/2006/relationships/image" Target="../media/image67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microsoft.com/office/2007/relationships/hdphoto" Target="../media/hdphoto24.wdp"/><Relationship Id="rId20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microsoft.com/office/2007/relationships/hdphoto" Target="../media/hdphoto1.wdp"/><Relationship Id="rId5" Type="http://schemas.openxmlformats.org/officeDocument/2006/relationships/image" Target="../media/image57.png"/><Relationship Id="rId15" Type="http://schemas.openxmlformats.org/officeDocument/2006/relationships/image" Target="../media/image64.png"/><Relationship Id="rId10" Type="http://schemas.openxmlformats.org/officeDocument/2006/relationships/image" Target="../media/image61.png"/><Relationship Id="rId19" Type="http://schemas.openxmlformats.org/officeDocument/2006/relationships/image" Target="../media/image66.png"/><Relationship Id="rId4" Type="http://schemas.openxmlformats.org/officeDocument/2006/relationships/image" Target="../media/image56.png"/><Relationship Id="rId9" Type="http://schemas.microsoft.com/office/2007/relationships/hdphoto" Target="../media/hdphoto22.wdp"/><Relationship Id="rId14" Type="http://schemas.openxmlformats.org/officeDocument/2006/relationships/image" Target="../media/image63.png"/><Relationship Id="rId22" Type="http://schemas.openxmlformats.org/officeDocument/2006/relationships/image" Target="../media/image6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4.png"/><Relationship Id="rId18" Type="http://schemas.microsoft.com/office/2007/relationships/hdphoto" Target="../media/hdphoto11.wdp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12" Type="http://schemas.microsoft.com/office/2007/relationships/hdphoto" Target="../media/hdphoto8.wdp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07/relationships/hdphoto" Target="../media/hdphoto7.wdp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1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AB4AEEE-A78B-4501-82BA-C79A80557F38}"/>
              </a:ext>
            </a:extLst>
          </p:cNvPr>
          <p:cNvSpPr/>
          <p:nvPr/>
        </p:nvSpPr>
        <p:spPr>
          <a:xfrm rot="16200000">
            <a:off x="6675610" y="-633345"/>
            <a:ext cx="4005193" cy="7027587"/>
          </a:xfrm>
          <a:custGeom>
            <a:avLst/>
            <a:gdLst>
              <a:gd name="connsiteX0" fmla="*/ 4005193 w 4005193"/>
              <a:gd name="connsiteY0" fmla="*/ 7027587 h 7027587"/>
              <a:gd name="connsiteX1" fmla="*/ 0 w 4005193"/>
              <a:gd name="connsiteY1" fmla="*/ 7027587 h 7027587"/>
              <a:gd name="connsiteX2" fmla="*/ 1531237 w 4005193"/>
              <a:gd name="connsiteY2" fmla="*/ 23414 h 7027587"/>
              <a:gd name="connsiteX3" fmla="*/ 1657118 w 4005193"/>
              <a:gd name="connsiteY3" fmla="*/ 64187 h 7027587"/>
              <a:gd name="connsiteX4" fmla="*/ 1973157 w 4005193"/>
              <a:gd name="connsiteY4" fmla="*/ 102911 h 7027587"/>
              <a:gd name="connsiteX5" fmla="*/ 2430677 w 4005193"/>
              <a:gd name="connsiteY5" fmla="*/ 18361 h 7027587"/>
              <a:gd name="connsiteX6" fmla="*/ 2468838 w 4005193"/>
              <a:gd name="connsiteY6" fmla="*/ 0 h 702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5193" h="7027587">
                <a:moveTo>
                  <a:pt x="4005193" y="7027587"/>
                </a:moveTo>
                <a:lnTo>
                  <a:pt x="0" y="7027587"/>
                </a:lnTo>
                <a:lnTo>
                  <a:pt x="1531237" y="23414"/>
                </a:lnTo>
                <a:lnTo>
                  <a:pt x="1657118" y="64187"/>
                </a:lnTo>
                <a:cubicBezTo>
                  <a:pt x="1755664" y="89239"/>
                  <a:pt x="1862111" y="102911"/>
                  <a:pt x="1973157" y="102911"/>
                </a:cubicBezTo>
                <a:cubicBezTo>
                  <a:pt x="2139726" y="102911"/>
                  <a:pt x="2295947" y="72149"/>
                  <a:pt x="2430677" y="18361"/>
                </a:cubicBezTo>
                <a:lnTo>
                  <a:pt x="2468838" y="0"/>
                </a:lnTo>
                <a:close/>
              </a:path>
            </a:pathLst>
          </a:custGeom>
          <a:solidFill>
            <a:srgbClr val="F4E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F8ED15E-1A91-4771-B0CE-B9BCFFB59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54" y="1167881"/>
            <a:ext cx="1216202" cy="1216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BD42D-052D-4C57-A7E1-C384AF361D5B}"/>
              </a:ext>
            </a:extLst>
          </p:cNvPr>
          <p:cNvSpPr txBox="1"/>
          <p:nvPr/>
        </p:nvSpPr>
        <p:spPr>
          <a:xfrm>
            <a:off x="6469043" y="1910952"/>
            <a:ext cx="5516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손전등 기반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비상탈출 시스템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HetGui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 Project)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2B39AC-33DC-41B1-964B-790D41F0B65F}"/>
              </a:ext>
            </a:extLst>
          </p:cNvPr>
          <p:cNvGrpSpPr/>
          <p:nvPr/>
        </p:nvGrpSpPr>
        <p:grpSpPr>
          <a:xfrm>
            <a:off x="564762" y="1887795"/>
            <a:ext cx="4933950" cy="2133600"/>
            <a:chOff x="564762" y="1887795"/>
            <a:chExt cx="4933950" cy="2133600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FE57B0E-7BC4-4CAD-9C39-6206856E7A39}"/>
                </a:ext>
              </a:extLst>
            </p:cNvPr>
            <p:cNvSpPr/>
            <p:nvPr/>
          </p:nvSpPr>
          <p:spPr>
            <a:xfrm>
              <a:off x="733425" y="2081213"/>
              <a:ext cx="4029075" cy="1652587"/>
            </a:xfrm>
            <a:custGeom>
              <a:avLst/>
              <a:gdLst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4281488 w 4500563"/>
                <a:gd name="connsiteY15" fmla="*/ 176212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4438650 w 4500563"/>
                <a:gd name="connsiteY14" fmla="*/ 519112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500563"/>
                <a:gd name="connsiteY0" fmla="*/ 347662 h 1652587"/>
                <a:gd name="connsiteX1" fmla="*/ 85725 w 4500563"/>
                <a:gd name="connsiteY1" fmla="*/ 466725 h 1652587"/>
                <a:gd name="connsiteX2" fmla="*/ 9525 w 4500563"/>
                <a:gd name="connsiteY2" fmla="*/ 709612 h 1652587"/>
                <a:gd name="connsiteX3" fmla="*/ 0 w 4500563"/>
                <a:gd name="connsiteY3" fmla="*/ 971550 h 1652587"/>
                <a:gd name="connsiteX4" fmla="*/ 95250 w 4500563"/>
                <a:gd name="connsiteY4" fmla="*/ 1247775 h 1652587"/>
                <a:gd name="connsiteX5" fmla="*/ 214313 w 4500563"/>
                <a:gd name="connsiteY5" fmla="*/ 1333500 h 1652587"/>
                <a:gd name="connsiteX6" fmla="*/ 2905125 w 4500563"/>
                <a:gd name="connsiteY6" fmla="*/ 1385887 h 1652587"/>
                <a:gd name="connsiteX7" fmla="*/ 3028950 w 4500563"/>
                <a:gd name="connsiteY7" fmla="*/ 1509712 h 1652587"/>
                <a:gd name="connsiteX8" fmla="*/ 3248025 w 4500563"/>
                <a:gd name="connsiteY8" fmla="*/ 1624012 h 1652587"/>
                <a:gd name="connsiteX9" fmla="*/ 3357563 w 4500563"/>
                <a:gd name="connsiteY9" fmla="*/ 1652587 h 1652587"/>
                <a:gd name="connsiteX10" fmla="*/ 4029075 w 4500563"/>
                <a:gd name="connsiteY10" fmla="*/ 1647825 h 1652587"/>
                <a:gd name="connsiteX11" fmla="*/ 4314825 w 4500563"/>
                <a:gd name="connsiteY11" fmla="*/ 1500187 h 1652587"/>
                <a:gd name="connsiteX12" fmla="*/ 4443413 w 4500563"/>
                <a:gd name="connsiteY12" fmla="*/ 1162050 h 1652587"/>
                <a:gd name="connsiteX13" fmla="*/ 4500563 w 4500563"/>
                <a:gd name="connsiteY13" fmla="*/ 828675 h 1652587"/>
                <a:gd name="connsiteX14" fmla="*/ 3662363 w 4500563"/>
                <a:gd name="connsiteY14" fmla="*/ 433387 h 1652587"/>
                <a:gd name="connsiteX15" fmla="*/ 3819525 w 4500563"/>
                <a:gd name="connsiteY15" fmla="*/ 185737 h 1652587"/>
                <a:gd name="connsiteX16" fmla="*/ 4014788 w 4500563"/>
                <a:gd name="connsiteY16" fmla="*/ 38100 h 1652587"/>
                <a:gd name="connsiteX17" fmla="*/ 3843338 w 4500563"/>
                <a:gd name="connsiteY17" fmla="*/ 0 h 1652587"/>
                <a:gd name="connsiteX18" fmla="*/ 3419475 w 4500563"/>
                <a:gd name="connsiteY18" fmla="*/ 0 h 1652587"/>
                <a:gd name="connsiteX19" fmla="*/ 3005138 w 4500563"/>
                <a:gd name="connsiteY19" fmla="*/ 190500 h 1652587"/>
                <a:gd name="connsiteX20" fmla="*/ 2876550 w 4500563"/>
                <a:gd name="connsiteY20" fmla="*/ 295275 h 1652587"/>
                <a:gd name="connsiteX21" fmla="*/ 228600 w 4500563"/>
                <a:gd name="connsiteY21" fmla="*/ 347662 h 1652587"/>
                <a:gd name="connsiteX0" fmla="*/ 228600 w 4443413"/>
                <a:gd name="connsiteY0" fmla="*/ 347662 h 1652587"/>
                <a:gd name="connsiteX1" fmla="*/ 85725 w 4443413"/>
                <a:gd name="connsiteY1" fmla="*/ 466725 h 1652587"/>
                <a:gd name="connsiteX2" fmla="*/ 9525 w 4443413"/>
                <a:gd name="connsiteY2" fmla="*/ 709612 h 1652587"/>
                <a:gd name="connsiteX3" fmla="*/ 0 w 4443413"/>
                <a:gd name="connsiteY3" fmla="*/ 971550 h 1652587"/>
                <a:gd name="connsiteX4" fmla="*/ 95250 w 4443413"/>
                <a:gd name="connsiteY4" fmla="*/ 1247775 h 1652587"/>
                <a:gd name="connsiteX5" fmla="*/ 214313 w 4443413"/>
                <a:gd name="connsiteY5" fmla="*/ 1333500 h 1652587"/>
                <a:gd name="connsiteX6" fmla="*/ 2905125 w 4443413"/>
                <a:gd name="connsiteY6" fmla="*/ 1385887 h 1652587"/>
                <a:gd name="connsiteX7" fmla="*/ 3028950 w 4443413"/>
                <a:gd name="connsiteY7" fmla="*/ 1509712 h 1652587"/>
                <a:gd name="connsiteX8" fmla="*/ 3248025 w 4443413"/>
                <a:gd name="connsiteY8" fmla="*/ 1624012 h 1652587"/>
                <a:gd name="connsiteX9" fmla="*/ 3357563 w 4443413"/>
                <a:gd name="connsiteY9" fmla="*/ 1652587 h 1652587"/>
                <a:gd name="connsiteX10" fmla="*/ 4029075 w 4443413"/>
                <a:gd name="connsiteY10" fmla="*/ 1647825 h 1652587"/>
                <a:gd name="connsiteX11" fmla="*/ 4314825 w 4443413"/>
                <a:gd name="connsiteY11" fmla="*/ 1500187 h 1652587"/>
                <a:gd name="connsiteX12" fmla="*/ 4443413 w 4443413"/>
                <a:gd name="connsiteY12" fmla="*/ 1162050 h 1652587"/>
                <a:gd name="connsiteX13" fmla="*/ 3619500 w 4443413"/>
                <a:gd name="connsiteY13" fmla="*/ 814387 h 1652587"/>
                <a:gd name="connsiteX14" fmla="*/ 3662363 w 4443413"/>
                <a:gd name="connsiteY14" fmla="*/ 433387 h 1652587"/>
                <a:gd name="connsiteX15" fmla="*/ 3819525 w 4443413"/>
                <a:gd name="connsiteY15" fmla="*/ 185737 h 1652587"/>
                <a:gd name="connsiteX16" fmla="*/ 4014788 w 4443413"/>
                <a:gd name="connsiteY16" fmla="*/ 38100 h 1652587"/>
                <a:gd name="connsiteX17" fmla="*/ 3843338 w 4443413"/>
                <a:gd name="connsiteY17" fmla="*/ 0 h 1652587"/>
                <a:gd name="connsiteX18" fmla="*/ 3419475 w 4443413"/>
                <a:gd name="connsiteY18" fmla="*/ 0 h 1652587"/>
                <a:gd name="connsiteX19" fmla="*/ 3005138 w 4443413"/>
                <a:gd name="connsiteY19" fmla="*/ 190500 h 1652587"/>
                <a:gd name="connsiteX20" fmla="*/ 2876550 w 4443413"/>
                <a:gd name="connsiteY20" fmla="*/ 295275 h 1652587"/>
                <a:gd name="connsiteX21" fmla="*/ 228600 w 4443413"/>
                <a:gd name="connsiteY21" fmla="*/ 347662 h 1652587"/>
                <a:gd name="connsiteX0" fmla="*/ 228600 w 4314825"/>
                <a:gd name="connsiteY0" fmla="*/ 347662 h 1652587"/>
                <a:gd name="connsiteX1" fmla="*/ 85725 w 4314825"/>
                <a:gd name="connsiteY1" fmla="*/ 466725 h 1652587"/>
                <a:gd name="connsiteX2" fmla="*/ 9525 w 4314825"/>
                <a:gd name="connsiteY2" fmla="*/ 709612 h 1652587"/>
                <a:gd name="connsiteX3" fmla="*/ 0 w 4314825"/>
                <a:gd name="connsiteY3" fmla="*/ 971550 h 1652587"/>
                <a:gd name="connsiteX4" fmla="*/ 95250 w 4314825"/>
                <a:gd name="connsiteY4" fmla="*/ 1247775 h 1652587"/>
                <a:gd name="connsiteX5" fmla="*/ 214313 w 4314825"/>
                <a:gd name="connsiteY5" fmla="*/ 1333500 h 1652587"/>
                <a:gd name="connsiteX6" fmla="*/ 2905125 w 4314825"/>
                <a:gd name="connsiteY6" fmla="*/ 1385887 h 1652587"/>
                <a:gd name="connsiteX7" fmla="*/ 3028950 w 4314825"/>
                <a:gd name="connsiteY7" fmla="*/ 1509712 h 1652587"/>
                <a:gd name="connsiteX8" fmla="*/ 3248025 w 4314825"/>
                <a:gd name="connsiteY8" fmla="*/ 1624012 h 1652587"/>
                <a:gd name="connsiteX9" fmla="*/ 3357563 w 4314825"/>
                <a:gd name="connsiteY9" fmla="*/ 1652587 h 1652587"/>
                <a:gd name="connsiteX10" fmla="*/ 4029075 w 4314825"/>
                <a:gd name="connsiteY10" fmla="*/ 1647825 h 1652587"/>
                <a:gd name="connsiteX11" fmla="*/ 4314825 w 4314825"/>
                <a:gd name="connsiteY11" fmla="*/ 1500187 h 1652587"/>
                <a:gd name="connsiteX12" fmla="*/ 3686175 w 4314825"/>
                <a:gd name="connsiteY12" fmla="*/ 1262063 h 1652587"/>
                <a:gd name="connsiteX13" fmla="*/ 3619500 w 4314825"/>
                <a:gd name="connsiteY13" fmla="*/ 814387 h 1652587"/>
                <a:gd name="connsiteX14" fmla="*/ 3662363 w 4314825"/>
                <a:gd name="connsiteY14" fmla="*/ 433387 h 1652587"/>
                <a:gd name="connsiteX15" fmla="*/ 3819525 w 4314825"/>
                <a:gd name="connsiteY15" fmla="*/ 185737 h 1652587"/>
                <a:gd name="connsiteX16" fmla="*/ 4014788 w 4314825"/>
                <a:gd name="connsiteY16" fmla="*/ 38100 h 1652587"/>
                <a:gd name="connsiteX17" fmla="*/ 3843338 w 4314825"/>
                <a:gd name="connsiteY17" fmla="*/ 0 h 1652587"/>
                <a:gd name="connsiteX18" fmla="*/ 3419475 w 4314825"/>
                <a:gd name="connsiteY18" fmla="*/ 0 h 1652587"/>
                <a:gd name="connsiteX19" fmla="*/ 3005138 w 4314825"/>
                <a:gd name="connsiteY19" fmla="*/ 190500 h 1652587"/>
                <a:gd name="connsiteX20" fmla="*/ 2876550 w 4314825"/>
                <a:gd name="connsiteY20" fmla="*/ 295275 h 1652587"/>
                <a:gd name="connsiteX21" fmla="*/ 228600 w 4314825"/>
                <a:gd name="connsiteY21" fmla="*/ 347662 h 1652587"/>
                <a:gd name="connsiteX0" fmla="*/ 228600 w 4029075"/>
                <a:gd name="connsiteY0" fmla="*/ 347662 h 1652587"/>
                <a:gd name="connsiteX1" fmla="*/ 85725 w 4029075"/>
                <a:gd name="connsiteY1" fmla="*/ 466725 h 1652587"/>
                <a:gd name="connsiteX2" fmla="*/ 9525 w 4029075"/>
                <a:gd name="connsiteY2" fmla="*/ 709612 h 1652587"/>
                <a:gd name="connsiteX3" fmla="*/ 0 w 4029075"/>
                <a:gd name="connsiteY3" fmla="*/ 971550 h 1652587"/>
                <a:gd name="connsiteX4" fmla="*/ 95250 w 4029075"/>
                <a:gd name="connsiteY4" fmla="*/ 1247775 h 1652587"/>
                <a:gd name="connsiteX5" fmla="*/ 214313 w 4029075"/>
                <a:gd name="connsiteY5" fmla="*/ 1333500 h 1652587"/>
                <a:gd name="connsiteX6" fmla="*/ 2905125 w 4029075"/>
                <a:gd name="connsiteY6" fmla="*/ 1385887 h 1652587"/>
                <a:gd name="connsiteX7" fmla="*/ 3028950 w 4029075"/>
                <a:gd name="connsiteY7" fmla="*/ 1509712 h 1652587"/>
                <a:gd name="connsiteX8" fmla="*/ 3248025 w 4029075"/>
                <a:gd name="connsiteY8" fmla="*/ 1624012 h 1652587"/>
                <a:gd name="connsiteX9" fmla="*/ 3357563 w 4029075"/>
                <a:gd name="connsiteY9" fmla="*/ 1652587 h 1652587"/>
                <a:gd name="connsiteX10" fmla="*/ 4029075 w 4029075"/>
                <a:gd name="connsiteY10" fmla="*/ 1647825 h 1652587"/>
                <a:gd name="connsiteX11" fmla="*/ 3852863 w 4029075"/>
                <a:gd name="connsiteY11" fmla="*/ 1543049 h 1652587"/>
                <a:gd name="connsiteX12" fmla="*/ 3686175 w 4029075"/>
                <a:gd name="connsiteY12" fmla="*/ 1262063 h 1652587"/>
                <a:gd name="connsiteX13" fmla="*/ 3619500 w 4029075"/>
                <a:gd name="connsiteY13" fmla="*/ 814387 h 1652587"/>
                <a:gd name="connsiteX14" fmla="*/ 3662363 w 4029075"/>
                <a:gd name="connsiteY14" fmla="*/ 433387 h 1652587"/>
                <a:gd name="connsiteX15" fmla="*/ 3819525 w 4029075"/>
                <a:gd name="connsiteY15" fmla="*/ 185737 h 1652587"/>
                <a:gd name="connsiteX16" fmla="*/ 4014788 w 4029075"/>
                <a:gd name="connsiteY16" fmla="*/ 38100 h 1652587"/>
                <a:gd name="connsiteX17" fmla="*/ 3843338 w 4029075"/>
                <a:gd name="connsiteY17" fmla="*/ 0 h 1652587"/>
                <a:gd name="connsiteX18" fmla="*/ 3419475 w 4029075"/>
                <a:gd name="connsiteY18" fmla="*/ 0 h 1652587"/>
                <a:gd name="connsiteX19" fmla="*/ 3005138 w 4029075"/>
                <a:gd name="connsiteY19" fmla="*/ 190500 h 1652587"/>
                <a:gd name="connsiteX20" fmla="*/ 2876550 w 4029075"/>
                <a:gd name="connsiteY20" fmla="*/ 295275 h 1652587"/>
                <a:gd name="connsiteX21" fmla="*/ 228600 w 4029075"/>
                <a:gd name="connsiteY21" fmla="*/ 347662 h 165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29075" h="1652587">
                  <a:moveTo>
                    <a:pt x="228600" y="347662"/>
                  </a:moveTo>
                  <a:lnTo>
                    <a:pt x="85725" y="466725"/>
                  </a:lnTo>
                  <a:lnTo>
                    <a:pt x="9525" y="709612"/>
                  </a:lnTo>
                  <a:lnTo>
                    <a:pt x="0" y="971550"/>
                  </a:lnTo>
                  <a:lnTo>
                    <a:pt x="95250" y="1247775"/>
                  </a:lnTo>
                  <a:lnTo>
                    <a:pt x="214313" y="1333500"/>
                  </a:lnTo>
                  <a:lnTo>
                    <a:pt x="2905125" y="1385887"/>
                  </a:lnTo>
                  <a:lnTo>
                    <a:pt x="3028950" y="1509712"/>
                  </a:lnTo>
                  <a:lnTo>
                    <a:pt x="3248025" y="1624012"/>
                  </a:lnTo>
                  <a:lnTo>
                    <a:pt x="3357563" y="1652587"/>
                  </a:lnTo>
                  <a:lnTo>
                    <a:pt x="4029075" y="1647825"/>
                  </a:lnTo>
                  <a:lnTo>
                    <a:pt x="3852863" y="1543049"/>
                  </a:lnTo>
                  <a:lnTo>
                    <a:pt x="3686175" y="1262063"/>
                  </a:lnTo>
                  <a:lnTo>
                    <a:pt x="3619500" y="814387"/>
                  </a:lnTo>
                  <a:lnTo>
                    <a:pt x="3662363" y="433387"/>
                  </a:lnTo>
                  <a:lnTo>
                    <a:pt x="3819525" y="185737"/>
                  </a:lnTo>
                  <a:lnTo>
                    <a:pt x="4014788" y="38100"/>
                  </a:lnTo>
                  <a:lnTo>
                    <a:pt x="3843338" y="0"/>
                  </a:lnTo>
                  <a:lnTo>
                    <a:pt x="3419475" y="0"/>
                  </a:lnTo>
                  <a:lnTo>
                    <a:pt x="3005138" y="190500"/>
                  </a:lnTo>
                  <a:lnTo>
                    <a:pt x="2876550" y="295275"/>
                  </a:lnTo>
                  <a:lnTo>
                    <a:pt x="228600" y="347662"/>
                  </a:lnTo>
                  <a:close/>
                </a:path>
              </a:pathLst>
            </a:custGeom>
            <a:solidFill>
              <a:srgbClr val="EF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1967033-4981-4B52-8A5E-407B506FDDED}"/>
                </a:ext>
              </a:extLst>
            </p:cNvPr>
            <p:cNvSpPr/>
            <p:nvPr/>
          </p:nvSpPr>
          <p:spPr>
            <a:xfrm>
              <a:off x="4352925" y="2109788"/>
              <a:ext cx="866775" cy="1600200"/>
            </a:xfrm>
            <a:custGeom>
              <a:avLst/>
              <a:gdLst>
                <a:gd name="connsiteX0" fmla="*/ 485775 w 866775"/>
                <a:gd name="connsiteY0" fmla="*/ 47625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485775 w 866775"/>
                <a:gd name="connsiteY12" fmla="*/ 47625 h 1600200"/>
                <a:gd name="connsiteX0" fmla="*/ 300037 w 866775"/>
                <a:gd name="connsiteY0" fmla="*/ 33337 h 1600200"/>
                <a:gd name="connsiteX1" fmla="*/ 247650 w 866775"/>
                <a:gd name="connsiteY1" fmla="*/ 80962 h 1600200"/>
                <a:gd name="connsiteX2" fmla="*/ 90488 w 866775"/>
                <a:gd name="connsiteY2" fmla="*/ 309562 h 1600200"/>
                <a:gd name="connsiteX3" fmla="*/ 0 w 866775"/>
                <a:gd name="connsiteY3" fmla="*/ 776287 h 1600200"/>
                <a:gd name="connsiteX4" fmla="*/ 61913 w 866775"/>
                <a:gd name="connsiteY4" fmla="*/ 1271587 h 1600200"/>
                <a:gd name="connsiteX5" fmla="*/ 314325 w 866775"/>
                <a:gd name="connsiteY5" fmla="*/ 1547812 h 1600200"/>
                <a:gd name="connsiteX6" fmla="*/ 595313 w 866775"/>
                <a:gd name="connsiteY6" fmla="*/ 1600200 h 1600200"/>
                <a:gd name="connsiteX7" fmla="*/ 833438 w 866775"/>
                <a:gd name="connsiteY7" fmla="*/ 1185862 h 1600200"/>
                <a:gd name="connsiteX8" fmla="*/ 866775 w 866775"/>
                <a:gd name="connsiteY8" fmla="*/ 762000 h 1600200"/>
                <a:gd name="connsiteX9" fmla="*/ 762000 w 866775"/>
                <a:gd name="connsiteY9" fmla="*/ 276225 h 1600200"/>
                <a:gd name="connsiteX10" fmla="*/ 533400 w 866775"/>
                <a:gd name="connsiteY10" fmla="*/ 0 h 1600200"/>
                <a:gd name="connsiteX11" fmla="*/ 371475 w 866775"/>
                <a:gd name="connsiteY11" fmla="*/ 28575 h 1600200"/>
                <a:gd name="connsiteX12" fmla="*/ 300037 w 866775"/>
                <a:gd name="connsiteY12" fmla="*/ 33337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6775" h="1600200">
                  <a:moveTo>
                    <a:pt x="300037" y="33337"/>
                  </a:moveTo>
                  <a:lnTo>
                    <a:pt x="247650" y="80962"/>
                  </a:lnTo>
                  <a:lnTo>
                    <a:pt x="90488" y="309562"/>
                  </a:lnTo>
                  <a:lnTo>
                    <a:pt x="0" y="776287"/>
                  </a:lnTo>
                  <a:lnTo>
                    <a:pt x="61913" y="1271587"/>
                  </a:lnTo>
                  <a:lnTo>
                    <a:pt x="314325" y="1547812"/>
                  </a:lnTo>
                  <a:lnTo>
                    <a:pt x="595313" y="1600200"/>
                  </a:lnTo>
                  <a:lnTo>
                    <a:pt x="833438" y="1185862"/>
                  </a:lnTo>
                  <a:lnTo>
                    <a:pt x="866775" y="762000"/>
                  </a:lnTo>
                  <a:lnTo>
                    <a:pt x="762000" y="276225"/>
                  </a:lnTo>
                  <a:lnTo>
                    <a:pt x="533400" y="0"/>
                  </a:lnTo>
                  <a:lnTo>
                    <a:pt x="371475" y="28575"/>
                  </a:lnTo>
                  <a:lnTo>
                    <a:pt x="300037" y="3333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84DB0-1435-4853-8352-1300AC34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762" y="1887795"/>
              <a:ext cx="4933950" cy="21336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E9BFDF6-D6D6-4F03-A1AD-D9D78003DD7E}"/>
              </a:ext>
            </a:extLst>
          </p:cNvPr>
          <p:cNvSpPr txBox="1"/>
          <p:nvPr/>
        </p:nvSpPr>
        <p:spPr>
          <a:xfrm>
            <a:off x="0" y="5164303"/>
            <a:ext cx="12192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팀명</a:t>
            </a:r>
            <a:r>
              <a:rPr lang="en-US" altLang="ko-KR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Handlee" panose="02000000000000000000" pitchFamily="2" charset="0"/>
              </a:rPr>
              <a:t>:  Hot Source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발표자 </a:t>
            </a:r>
            <a:r>
              <a:rPr 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김선재</a:t>
            </a:r>
            <a:endParaRPr lang="en-US" altLang="ko-KR" sz="24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팀원</a:t>
            </a:r>
            <a:r>
              <a:rPr 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김선재</a:t>
            </a:r>
            <a:r>
              <a:rPr lang="en-US" altLang="ko-KR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김형도</a:t>
            </a:r>
            <a:r>
              <a:rPr lang="en-US" altLang="ko-KR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400" b="1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박무창</a:t>
            </a:r>
            <a:r>
              <a:rPr lang="en-US" altLang="ko-KR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정승주</a:t>
            </a:r>
            <a:r>
              <a:rPr lang="en-US" altLang="ko-KR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최민석</a:t>
            </a:r>
            <a:endParaRPr lang="en-US" sz="24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02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6" y="914219"/>
            <a:ext cx="4520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시스템 작동방식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400" b="1" dirty="0">
                <a:latin typeface="Handlee" panose="02000000000000000000" pitchFamily="2" charset="0"/>
              </a:rPr>
              <a:t>(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비상 손전등</a:t>
            </a:r>
            <a:r>
              <a:rPr lang="en-US" altLang="ko-KR" sz="2400" b="1" dirty="0">
                <a:latin typeface="Handlee" panose="02000000000000000000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664237" y="53863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1F8E133-A663-4F3C-B76A-D109BAAB17BD}"/>
              </a:ext>
            </a:extLst>
          </p:cNvPr>
          <p:cNvSpPr/>
          <p:nvPr/>
        </p:nvSpPr>
        <p:spPr>
          <a:xfrm>
            <a:off x="2975063" y="3419498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3E3FC0-3912-43CA-B2E7-7F65DA4BB3E7}"/>
              </a:ext>
            </a:extLst>
          </p:cNvPr>
          <p:cNvSpPr txBox="1"/>
          <p:nvPr/>
        </p:nvSpPr>
        <p:spPr>
          <a:xfrm>
            <a:off x="3273733" y="3966713"/>
            <a:ext cx="7681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Handlee" panose="02000000000000000000" pitchFamily="2" charset="0"/>
              </a:rPr>
              <a:t>Uuid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34556-A1A8-48B7-AE4A-8A18F337C544}"/>
              </a:ext>
            </a:extLst>
          </p:cNvPr>
          <p:cNvSpPr txBox="1"/>
          <p:nvPr/>
        </p:nvSpPr>
        <p:spPr>
          <a:xfrm>
            <a:off x="1067477" y="4787180"/>
            <a:ext cx="11876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Beacon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50D0D0-910E-44EB-BAE0-17071A529D2D}"/>
              </a:ext>
            </a:extLst>
          </p:cNvPr>
          <p:cNvSpPr txBox="1"/>
          <p:nvPr/>
        </p:nvSpPr>
        <p:spPr>
          <a:xfrm>
            <a:off x="5370851" y="4776262"/>
            <a:ext cx="153841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Flashlight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E72BA-0B5B-445B-915B-5E595CF20FEF}"/>
              </a:ext>
            </a:extLst>
          </p:cNvPr>
          <p:cNvSpPr txBox="1"/>
          <p:nvPr/>
        </p:nvSpPr>
        <p:spPr>
          <a:xfrm>
            <a:off x="10024958" y="4787180"/>
            <a:ext cx="10056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WAS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65FAC-46A1-4E7B-BA91-0F515AAEAE0C}"/>
              </a:ext>
            </a:extLst>
          </p:cNvPr>
          <p:cNvSpPr txBox="1"/>
          <p:nvPr/>
        </p:nvSpPr>
        <p:spPr>
          <a:xfrm>
            <a:off x="8396497" y="3845240"/>
            <a:ext cx="16284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Uuid</a:t>
            </a:r>
            <a:r>
              <a:rPr lang="en-US" altLang="ko-KR" sz="2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위치</a:t>
            </a:r>
            <a:r>
              <a:rPr lang="en-US" altLang="ko-KR" sz="2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</a:p>
          <a:p>
            <a:r>
              <a:rPr lang="ko-KR" altLang="en-US" sz="2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온도</a:t>
            </a:r>
            <a:r>
              <a:rPr lang="en-US" altLang="ko-KR" sz="2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습도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0C14F-A51C-49B7-9685-8F8E072D22B1}"/>
              </a:ext>
            </a:extLst>
          </p:cNvPr>
          <p:cNvSpPr txBox="1"/>
          <p:nvPr/>
        </p:nvSpPr>
        <p:spPr>
          <a:xfrm>
            <a:off x="2740635" y="3076942"/>
            <a:ext cx="17310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Bluetooth 4.0 BLE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18A0DD-33BF-4DAE-8F1B-A0BE2316D887}"/>
              </a:ext>
            </a:extLst>
          </p:cNvPr>
          <p:cNvSpPr txBox="1"/>
          <p:nvPr/>
        </p:nvSpPr>
        <p:spPr>
          <a:xfrm>
            <a:off x="8687939" y="3058718"/>
            <a:ext cx="5829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LTE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0B0A9BB-B2C8-4A1D-87B7-9F4C462DD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8" y="2455550"/>
            <a:ext cx="582909" cy="5829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2E30CE1-14EE-4BBA-8C8D-44B9C291A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50" y1="42773" x2="43750" y2="42773"/>
                        <a14:foregroundMark x1="48047" y1="40234" x2="48047" y2="43164"/>
                        <a14:foregroundMark x1="44141" y1="42969" x2="44141" y2="44336"/>
                        <a14:foregroundMark x1="51953" y1="36133" x2="52539" y2="45508"/>
                        <a14:foregroundMark x1="55664" y1="33789" x2="56641" y2="41992"/>
                        <a14:foregroundMark x1="60938" y1="31641" x2="62109" y2="44727"/>
                        <a14:foregroundMark x1="59766" y1="28125" x2="59961" y2="31055"/>
                        <a14:foregroundMark x1="51563" y1="35156" x2="51367" y2="36328"/>
                        <a14:foregroundMark x1="47461" y1="39258" x2="48828" y2="43750"/>
                        <a14:foregroundMark x1="45117" y1="43164" x2="42969" y2="44141"/>
                        <a14:foregroundMark x1="43750" y1="41602" x2="43359" y2="43750"/>
                        <a14:foregroundMark x1="60547" y1="28320" x2="61328" y2="2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27581" r="37294" b="52219"/>
          <a:stretch/>
        </p:blipFill>
        <p:spPr>
          <a:xfrm>
            <a:off x="8652318" y="2585321"/>
            <a:ext cx="527153" cy="49162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DF0ECE0C-E508-4352-8742-D1843CDFD5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4074" y1="66626" x2="43104" y2="28606"/>
                        <a14:foregroundMark x1="38557" y1="68323" x2="38891" y2="39394"/>
                        <a14:backgroundMark x1="29533" y1="73352" x2="34294" y2="31541"/>
                        <a14:backgroundMark x1="34294" y1="31541" x2="41631" y2="23494"/>
                        <a14:backgroundMark x1="41631" y1="23494" x2="51486" y2="22078"/>
                        <a14:backgroundMark x1="51486" y1="22078" x2="59824" y2="29397"/>
                        <a14:backgroundMark x1="59824" y1="29397" x2="59976" y2="57703"/>
                        <a14:backgroundMark x1="59976" y1="57703" x2="53517" y2="78609"/>
                        <a14:backgroundMark x1="53517" y1="78609" x2="42874" y2="81318"/>
                        <a14:backgroundMark x1="42874" y1="81318" x2="30594" y2="72503"/>
                        <a14:backgroundMark x1="53046" y1="71636" x2="55108" y2="30788"/>
                        <a14:backgroundMark x1="43346" y1="28646" x2="43346" y2="28646"/>
                        <a14:backgroundMark x1="41467" y1="27273" x2="43741" y2="27636"/>
                        <a14:backgroundMark x1="40224" y1="26182" x2="44316" y2="26747"/>
                        <a14:backgroundMark x1="47317" y1="23879" x2="43346" y2="27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28" t="23249" r="42345" b="23194"/>
          <a:stretch/>
        </p:blipFill>
        <p:spPr>
          <a:xfrm rot="5400000">
            <a:off x="1093136" y="2220383"/>
            <a:ext cx="1272687" cy="2002566"/>
          </a:xfrm>
          <a:prstGeom prst="rect">
            <a:avLst/>
          </a:prstGeom>
        </p:spPr>
      </p:pic>
      <p:pic>
        <p:nvPicPr>
          <p:cNvPr id="28" name="Picture 7" descr="product logo">
            <a:extLst>
              <a:ext uri="{FF2B5EF4-FFF2-40B4-BE49-F238E27FC236}">
                <a16:creationId xmlns:a16="http://schemas.microsoft.com/office/drawing/2014/main" id="{01CCED37-1BC3-42FB-A4BE-6CB7C07E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638" y="2857499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DABDBA-7AFF-430A-AF89-2A0DD07907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7404" r="99583">
                        <a14:foregroundMark x1="7716" y1="37891" x2="9385" y2="43672"/>
                        <a14:foregroundMark x1="90511" y1="53750" x2="92844" y2="55963"/>
                        <a14:foregroundMark x1="7716" y1="59531" x2="7716" y2="59531"/>
                        <a14:foregroundMark x1="7404" y1="47656" x2="7404" y2="47656"/>
                        <a14:foregroundMark x1="91554" y1="52969" x2="91554" y2="52969"/>
                        <a14:foregroundMark x1="93222" y1="55000" x2="95933" y2="56016"/>
                        <a14:foregroundMark x1="97185" y1="58281" x2="98227" y2="58750"/>
                        <a14:foregroundMark x1="92805" y1="56484" x2="93535" y2="57031"/>
                        <a14:foregroundMark x1="90302" y1="54531" x2="91658" y2="55156"/>
                        <a14:backgroundMark x1="36809" y1="68125" x2="70907" y2="70078"/>
                        <a14:backgroundMark x1="99896" y1="48672" x2="99896" y2="48672"/>
                        <a14:backgroundMark x1="96872" y1="48438" x2="97914" y2="51250"/>
                        <a14:backgroundMark x1="96246" y1="61797" x2="97602" y2="64297"/>
                        <a14:backgroundMark x1="91867" y1="58516" x2="94578" y2="60781"/>
                        <a14:backgroundMark x1="90824" y1="56484" x2="90824" y2="56484"/>
                        <a14:backgroundMark x1="26590" y1="65078" x2="26590" y2="65078"/>
                        <a14:backgroundMark x1="26903" y1="64609" x2="23253" y2="64844"/>
                        <a14:backgroundMark x1="40042" y1="64844" x2="46090" y2="65078"/>
                        <a14:backgroundMark x1="64546" y1="64297" x2="74035" y2="65078"/>
                        <a14:backgroundMark x1="69656" y1="64297" x2="75704" y2="64297"/>
                        <a14:backgroundMark x1="96559" y1="61328" x2="99583" y2="60547"/>
                        <a14:backgroundMark x1="99270" y1="59766" x2="98227" y2="61016"/>
                        <a14:backgroundMark x1="99270" y1="59531" x2="99270" y2="59531"/>
                        <a14:backgroundMark x1="97914" y1="60547" x2="97914" y2="60547"/>
                        <a14:backgroundMark x1="95933" y1="60078" x2="95933" y2="60078"/>
                        <a14:backgroundMark x1="95516" y1="59297" x2="95516" y2="59297"/>
                        <a14:backgroundMark x1="96872" y1="59766" x2="96872" y2="59766"/>
                        <a14:backgroundMark x1="92951" y1="57375" x2="96872" y2="60313"/>
                        <a14:backgroundMark x1="90832" y1="55787" x2="92221" y2="56828"/>
                        <a14:backgroundMark x1="92455" y1="56690" x2="91867" y2="56250"/>
                        <a14:backgroundMark x1="93848" y1="57734" x2="93185" y2="57237"/>
                        <a14:backgroundMark x1="89953" y1="54798" x2="86444" y2="53984"/>
                        <a14:backgroundMark x1="62774" y1="63906" x2="75495" y2="64219"/>
                        <a14:backgroundMark x1="75495" y1="64219" x2="73097" y2="64219"/>
                        <a14:backgroundMark x1="20751" y1="64609" x2="33577" y2="64844"/>
                        <a14:backgroundMark x1="33577" y1="64844" x2="46611" y2="64688"/>
                        <a14:backgroundMark x1="37956" y1="64609" x2="41084" y2="64531"/>
                        <a14:backgroundMark x1="38373" y1="64453" x2="40250" y2="64375"/>
                        <a14:backgroundMark x1="20229" y1="64453" x2="35871" y2="64688"/>
                        <a14:backgroundMark x1="35871" y1="64688" x2="47237" y2="64297"/>
                        <a14:backgroundMark x1="23566" y1="64609" x2="48279" y2="64219"/>
                        <a14:backgroundMark x1="27946" y1="64297" x2="38895" y2="64063"/>
                      </a14:backgroundRemoval>
                    </a14:imgEffect>
                  </a14:imgLayer>
                </a14:imgProps>
              </a:ext>
            </a:extLst>
          </a:blip>
          <a:srcRect l="-375" t="24664" r="863" b="32607"/>
          <a:stretch/>
        </p:blipFill>
        <p:spPr>
          <a:xfrm>
            <a:off x="4499109" y="2276843"/>
            <a:ext cx="3512822" cy="224652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0A55656-0D24-4298-877B-5F6A4E34B831}"/>
              </a:ext>
            </a:extLst>
          </p:cNvPr>
          <p:cNvSpPr/>
          <p:nvPr/>
        </p:nvSpPr>
        <p:spPr>
          <a:xfrm>
            <a:off x="8396497" y="3381883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41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BA6D8-34B0-420E-9D6F-CF5804D34CD9}"/>
              </a:ext>
            </a:extLst>
          </p:cNvPr>
          <p:cNvSpPr txBox="1"/>
          <p:nvPr/>
        </p:nvSpPr>
        <p:spPr>
          <a:xfrm>
            <a:off x="613897" y="914219"/>
            <a:ext cx="449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손전등 거치대 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2400" b="1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비콘</a:t>
            </a:r>
            <a:endParaRPr lang="en-US" sz="24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906B7-BFD6-4270-9588-16126029C90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18B89-324D-4F80-803D-F20F246B682D}"/>
              </a:ext>
            </a:extLst>
          </p:cNvPr>
          <p:cNvSpPr txBox="1"/>
          <p:nvPr/>
        </p:nvSpPr>
        <p:spPr>
          <a:xfrm>
            <a:off x="3379697" y="2236550"/>
            <a:ext cx="3012437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8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불꽃센서를 이용한 화재감지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9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화재감지시 </a:t>
            </a:r>
            <a:r>
              <a:rPr lang="ko-KR" altLang="en-US" sz="1900" b="1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부저를</a:t>
            </a:r>
            <a:r>
              <a:rPr lang="ko-KR" altLang="en-US" sz="19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통한 알림 발생</a:t>
            </a:r>
            <a:endParaRPr lang="en-US" sz="19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B8170A-BEEE-4A85-B636-43DBB16188A0}"/>
              </a:ext>
            </a:extLst>
          </p:cNvPr>
          <p:cNvSpPr txBox="1"/>
          <p:nvPr/>
        </p:nvSpPr>
        <p:spPr>
          <a:xfrm>
            <a:off x="493059" y="4377466"/>
            <a:ext cx="5845387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사용 모듈</a:t>
            </a:r>
            <a:endParaRPr lang="en-US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sz="2000" b="1" dirty="0">
              <a:latin typeface="Handlee" panose="02000000000000000000" pitchFamily="2" charset="0"/>
            </a:endParaRPr>
          </a:p>
          <a:p>
            <a:pPr algn="ctr"/>
            <a:endParaRPr lang="en-US" sz="20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Flame Sensor          Piezo Buzzer          Arduino Uno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672581-F4B6-47E5-95BC-946B11F5E30A}"/>
              </a:ext>
            </a:extLst>
          </p:cNvPr>
          <p:cNvSpPr txBox="1"/>
          <p:nvPr/>
        </p:nvSpPr>
        <p:spPr>
          <a:xfrm>
            <a:off x="9209365" y="2084150"/>
            <a:ext cx="2551997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8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1. 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손전등에 위치정보</a:t>
            </a:r>
            <a:r>
              <a:rPr lang="en-US" alt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값을 전송</a:t>
            </a:r>
            <a:endParaRPr lang="en-US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049AB9-0A32-48D3-B1C7-A102919F24D3}"/>
              </a:ext>
            </a:extLst>
          </p:cNvPr>
          <p:cNvSpPr txBox="1"/>
          <p:nvPr/>
        </p:nvSpPr>
        <p:spPr>
          <a:xfrm>
            <a:off x="6999124" y="4366762"/>
            <a:ext cx="4540701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사용 모듈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endParaRPr lang="en-US" sz="20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Bluetooth Module          Coin Battery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93B435-3F59-49B1-B669-3E62915A75F5}"/>
              </a:ext>
            </a:extLst>
          </p:cNvPr>
          <p:cNvCxnSpPr>
            <a:cxnSpLocks/>
          </p:cNvCxnSpPr>
          <p:nvPr/>
        </p:nvCxnSpPr>
        <p:spPr>
          <a:xfrm>
            <a:off x="6668785" y="1582072"/>
            <a:ext cx="0" cy="4805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8240AD2-DE57-4EFB-B5F2-8000B0F78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85" y="4768755"/>
            <a:ext cx="1093693" cy="820269"/>
          </a:xfrm>
          <a:prstGeom prst="rect">
            <a:avLst/>
          </a:prstGeom>
        </p:spPr>
      </p:pic>
      <p:pic>
        <p:nvPicPr>
          <p:cNvPr id="40" name="그림 39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7CA25400-E7E6-4397-8C6A-487F19F853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7" t="12458" r="837" b="13176"/>
          <a:stretch/>
        </p:blipFill>
        <p:spPr>
          <a:xfrm>
            <a:off x="4755089" y="4648343"/>
            <a:ext cx="1130113" cy="84042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B88AFB7-2423-4BD9-A147-F4B9AD52C0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74" y1="66626" x2="43104" y2="28606"/>
                        <a14:foregroundMark x1="38557" y1="68323" x2="38891" y2="39394"/>
                        <a14:backgroundMark x1="29533" y1="73352" x2="34294" y2="31541"/>
                        <a14:backgroundMark x1="34294" y1="31541" x2="41631" y2="23494"/>
                        <a14:backgroundMark x1="41631" y1="23494" x2="51486" y2="22078"/>
                        <a14:backgroundMark x1="51486" y1="22078" x2="59824" y2="29397"/>
                        <a14:backgroundMark x1="59824" y1="29397" x2="59976" y2="57703"/>
                        <a14:backgroundMark x1="59976" y1="57703" x2="53517" y2="78609"/>
                        <a14:backgroundMark x1="53517" y1="78609" x2="42874" y2="81318"/>
                        <a14:backgroundMark x1="42874" y1="81318" x2="30594" y2="72503"/>
                        <a14:backgroundMark x1="53046" y1="71636" x2="55108" y2="30788"/>
                        <a14:backgroundMark x1="43346" y1="28646" x2="43346" y2="28646"/>
                        <a14:backgroundMark x1="41467" y1="27273" x2="43741" y2="27636"/>
                        <a14:backgroundMark x1="40224" y1="26182" x2="44316" y2="26747"/>
                        <a14:backgroundMark x1="47317" y1="23879" x2="43346" y2="27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42" t="19435" r="41543" b="22718"/>
          <a:stretch/>
        </p:blipFill>
        <p:spPr>
          <a:xfrm rot="5400000">
            <a:off x="7357344" y="2155328"/>
            <a:ext cx="1446552" cy="21629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DFDA18-66FF-4BCF-8362-C16FE120F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122" y="1315012"/>
            <a:ext cx="2958588" cy="3948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4F1E1F-A13D-403A-B39E-6335459DC2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6619" y1="34367" x2="49019" y2="36278"/>
                        <a14:foregroundMark x1="48932" y1="36521" x2="45881" y2="34297"/>
                        <a14:foregroundMark x1="47654" y1="34922" x2="49068" y2="34811"/>
                        <a14:foregroundMark x1="48071" y1="38281" x2="48230" y2="38586"/>
                        <a14:foregroundMark x1="47237" y1="38047" x2="47362" y2="38533"/>
                        <a14:foregroundMark x1="49040" y1="35661" x2="48801" y2="34844"/>
                        <a14:foregroundMark x1="46403" y1="36953" x2="44151" y2="38372"/>
                        <a14:foregroundMark x1="45856" y1="36201" x2="46403" y2="36484"/>
                        <a14:backgroundMark x1="43587" y1="32734" x2="43691" y2="39766"/>
                        <a14:backgroundMark x1="43691" y1="39766" x2="54015" y2="40391"/>
                        <a14:backgroundMark x1="54015" y1="40391" x2="50678" y2="32734"/>
                        <a14:backgroundMark x1="50678" y1="32734" x2="53910" y2="33906"/>
                        <a14:backgroundMark x1="42336" y1="33125" x2="52346" y2="32813"/>
                        <a14:backgroundMark x1="52346" y1="32813" x2="53702" y2="32813"/>
                        <a14:backgroundMark x1="45255" y1="31953" x2="44630" y2="31406"/>
                        <a14:backgroundMark x1="30761" y1="37813" x2="24296" y2="47656"/>
                        <a14:backgroundMark x1="24296" y1="47656" x2="49635" y2="61016"/>
                        <a14:backgroundMark x1="49635" y1="61016" x2="51616" y2="56016"/>
                        <a14:backgroundMark x1="54640" y1="36250" x2="55892" y2="36953"/>
                        <a14:backgroundMark x1="54640" y1="35234" x2="53910" y2="36719"/>
                        <a14:backgroundMark x1="47445" y1="31641" x2="42336" y2="30859"/>
                        <a14:backgroundMark x1="42544" y1="38047" x2="42336" y2="41172"/>
                        <a14:backgroundMark x1="43587" y1="38281" x2="43066" y2="40078"/>
                        <a14:backgroundMark x1="54327" y1="34453" x2="54015" y2="35703"/>
                        <a14:backgroundMark x1="55057" y1="37500" x2="56413" y2="40078"/>
                        <a14:backgroundMark x1="55162" y1="37266" x2="57247" y2="39063"/>
                        <a14:backgroundMark x1="51095" y1="36016" x2="51512" y2="39297"/>
                        <a14:backgroundMark x1="51303" y1="34297" x2="51095" y2="40469"/>
                      </a14:backgroundRemoval>
                    </a14:imgEffect>
                  </a14:imgLayer>
                </a14:imgProps>
              </a:ext>
            </a:extLst>
          </a:blip>
          <a:srcRect l="35763" t="31720" r="42926" b="56711"/>
          <a:stretch/>
        </p:blipFill>
        <p:spPr>
          <a:xfrm>
            <a:off x="2606200" y="4727152"/>
            <a:ext cx="1513065" cy="1096296"/>
          </a:xfrm>
          <a:prstGeom prst="rect">
            <a:avLst/>
          </a:prstGeom>
        </p:spPr>
      </p:pic>
      <p:pic>
        <p:nvPicPr>
          <p:cNvPr id="1034" name="Picture 10" descr="근거리 화재, 불꽃(Fire, Spark Fire) 감지센서 모듈 (NS-FDSM Ver 7.0) / 디바이스마트">
            <a:extLst>
              <a:ext uri="{FF2B5EF4-FFF2-40B4-BE49-F238E27FC236}">
                <a16:creationId xmlns:a16="http://schemas.microsoft.com/office/drawing/2014/main" id="{917E937E-A48C-4C75-BFAD-510E46C9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15781" y1="54167" x2="21250" y2="54375"/>
                        <a14:backgroundMark x1="30312" y1="64375" x2="49531" y2="64792"/>
                        <a14:backgroundMark x1="49531" y1="64792" x2="66875" y2="63333"/>
                        <a14:backgroundMark x1="66875" y1="63333" x2="75625" y2="63750"/>
                        <a14:backgroundMark x1="75625" y1="63750" x2="75938" y2="63750"/>
                        <a14:backgroundMark x1="83281" y1="32500" x2="80781" y2="6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0" y="4310309"/>
            <a:ext cx="2600259" cy="19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97A86A72-7BB7-480C-A243-39DC437F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228" y="4875271"/>
            <a:ext cx="820269" cy="82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6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42845" y="873871"/>
            <a:ext cx="505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시스템 작동방식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400" b="1" dirty="0">
                <a:latin typeface="Handlee" panose="02000000000000000000" pitchFamily="2" charset="0"/>
              </a:rPr>
              <a:t>(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손전등 거치대</a:t>
            </a:r>
            <a:r>
              <a:rPr lang="en-US" altLang="ko-KR" sz="2400" b="1" dirty="0">
                <a:latin typeface="Handlee" panose="02000000000000000000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936FF51-A41E-46EE-9C6B-95AC1609159F}"/>
              </a:ext>
            </a:extLst>
          </p:cNvPr>
          <p:cNvSpPr/>
          <p:nvPr/>
        </p:nvSpPr>
        <p:spPr>
          <a:xfrm>
            <a:off x="3519583" y="3372942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5A36E-455F-4728-B13A-4AFAE323852F}"/>
              </a:ext>
            </a:extLst>
          </p:cNvPr>
          <p:cNvSpPr txBox="1"/>
          <p:nvPr/>
        </p:nvSpPr>
        <p:spPr>
          <a:xfrm>
            <a:off x="1760437" y="4796320"/>
            <a:ext cx="11876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Sensor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4B538D-8AF2-46C4-938D-12EA7E5550C2}"/>
              </a:ext>
            </a:extLst>
          </p:cNvPr>
          <p:cNvSpPr txBox="1"/>
          <p:nvPr/>
        </p:nvSpPr>
        <p:spPr>
          <a:xfrm>
            <a:off x="5377317" y="4813252"/>
            <a:ext cx="20140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Handlee" panose="02000000000000000000" pitchFamily="2" charset="0"/>
              </a:rPr>
              <a:t>Arduino Uno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660027-9AB6-44E2-9AF2-0B3380FA1F8B}"/>
              </a:ext>
            </a:extLst>
          </p:cNvPr>
          <p:cNvSpPr txBox="1"/>
          <p:nvPr/>
        </p:nvSpPr>
        <p:spPr>
          <a:xfrm>
            <a:off x="9491893" y="4796320"/>
            <a:ext cx="12389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Buzzer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CC5E13-8E2E-4523-9C68-435562646ABA}"/>
              </a:ext>
            </a:extLst>
          </p:cNvPr>
          <p:cNvSpPr txBox="1"/>
          <p:nvPr/>
        </p:nvSpPr>
        <p:spPr>
          <a:xfrm>
            <a:off x="3781407" y="2745292"/>
            <a:ext cx="958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화재</a:t>
            </a:r>
            <a:endParaRPr lang="en-US" altLang="ko-KR" dirty="0">
              <a:solidFill>
                <a:srgbClr val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감지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3" name="Picture 10" descr="근거리 화재, 불꽃(Fire, Spark Fire) 감지센서 모듈 (NS-FDSM Ver 7.0) / 디바이스마트">
            <a:extLst>
              <a:ext uri="{FF2B5EF4-FFF2-40B4-BE49-F238E27FC236}">
                <a16:creationId xmlns:a16="http://schemas.microsoft.com/office/drawing/2014/main" id="{4634FCEF-030A-4608-A243-71882FB5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5781" y1="54167" x2="21250" y2="54375"/>
                        <a14:backgroundMark x1="30312" y1="64375" x2="49531" y2="64792"/>
                        <a14:backgroundMark x1="49531" y1="64792" x2="66875" y2="63333"/>
                        <a14:backgroundMark x1="66875" y1="63333" x2="75625" y2="63750"/>
                        <a14:backgroundMark x1="75625" y1="63750" x2="75938" y2="63750"/>
                        <a14:backgroundMark x1="83281" y1="32500" x2="80781" y2="6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8" y="2617099"/>
            <a:ext cx="2600259" cy="19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5518BC-E897-4853-B2C2-D8DA6E509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619" y1="34367" x2="49019" y2="36278"/>
                        <a14:foregroundMark x1="48932" y1="36521" x2="45881" y2="34297"/>
                        <a14:foregroundMark x1="47654" y1="34922" x2="49068" y2="34811"/>
                        <a14:foregroundMark x1="48071" y1="38281" x2="48230" y2="38586"/>
                        <a14:foregroundMark x1="47237" y1="38047" x2="47362" y2="38533"/>
                        <a14:foregroundMark x1="49040" y1="35661" x2="48801" y2="34844"/>
                        <a14:foregroundMark x1="46403" y1="36953" x2="44151" y2="38372"/>
                        <a14:foregroundMark x1="45856" y1="36201" x2="46403" y2="36484"/>
                        <a14:backgroundMark x1="43587" y1="32734" x2="43691" y2="39766"/>
                        <a14:backgroundMark x1="43691" y1="39766" x2="54015" y2="40391"/>
                        <a14:backgroundMark x1="54015" y1="40391" x2="50678" y2="32734"/>
                        <a14:backgroundMark x1="50678" y1="32734" x2="53910" y2="33906"/>
                        <a14:backgroundMark x1="42336" y1="33125" x2="52346" y2="32813"/>
                        <a14:backgroundMark x1="52346" y1="32813" x2="53702" y2="32813"/>
                        <a14:backgroundMark x1="45255" y1="31953" x2="44630" y2="31406"/>
                        <a14:backgroundMark x1="30761" y1="37813" x2="24296" y2="47656"/>
                        <a14:backgroundMark x1="24296" y1="47656" x2="49635" y2="61016"/>
                        <a14:backgroundMark x1="49635" y1="61016" x2="51616" y2="56016"/>
                        <a14:backgroundMark x1="54640" y1="36250" x2="55892" y2="36953"/>
                        <a14:backgroundMark x1="54640" y1="35234" x2="53910" y2="36719"/>
                        <a14:backgroundMark x1="47445" y1="31641" x2="42336" y2="30859"/>
                        <a14:backgroundMark x1="42544" y1="38047" x2="42336" y2="41172"/>
                        <a14:backgroundMark x1="43587" y1="38281" x2="43066" y2="40078"/>
                        <a14:backgroundMark x1="54327" y1="34453" x2="54015" y2="35703"/>
                        <a14:backgroundMark x1="55057" y1="37500" x2="56413" y2="40078"/>
                        <a14:backgroundMark x1="55162" y1="37266" x2="57247" y2="39063"/>
                        <a14:backgroundMark x1="51095" y1="36016" x2="51512" y2="39297"/>
                        <a14:backgroundMark x1="51303" y1="34297" x2="51095" y2="40469"/>
                      </a14:backgroundRemoval>
                    </a14:imgEffect>
                  </a14:imgLayer>
                </a14:imgProps>
              </a:ext>
            </a:extLst>
          </a:blip>
          <a:srcRect l="35763" t="31720" r="42926" b="56711"/>
          <a:stretch/>
        </p:blipFill>
        <p:spPr>
          <a:xfrm>
            <a:off x="9217774" y="3068458"/>
            <a:ext cx="1513065" cy="1096296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D2AC956-FA4E-4653-A601-EDBFA99AF8C3}"/>
              </a:ext>
            </a:extLst>
          </p:cNvPr>
          <p:cNvSpPr/>
          <p:nvPr/>
        </p:nvSpPr>
        <p:spPr>
          <a:xfrm>
            <a:off x="7725284" y="3372942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56A5747D-9BDD-45FD-8BC0-56E5D586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17" y="2850118"/>
            <a:ext cx="1777746" cy="13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42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346D5-3004-4DAF-831E-FB70D2648350}"/>
              </a:ext>
            </a:extLst>
          </p:cNvPr>
          <p:cNvSpPr txBox="1"/>
          <p:nvPr/>
        </p:nvSpPr>
        <p:spPr>
          <a:xfrm>
            <a:off x="613897" y="914219"/>
            <a:ext cx="2098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웹 서버</a:t>
            </a:r>
            <a:endParaRPr lang="en-US" sz="24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38249-1B69-4442-B8E7-B859CE3FFF1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7C6D-A86F-4B79-AF3B-D7BC87466DE3}"/>
              </a:ext>
            </a:extLst>
          </p:cNvPr>
          <p:cNvSpPr txBox="1"/>
          <p:nvPr/>
        </p:nvSpPr>
        <p:spPr>
          <a:xfrm>
            <a:off x="4643919" y="2167116"/>
            <a:ext cx="3833643" cy="126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Development Tools</a:t>
            </a:r>
          </a:p>
          <a:p>
            <a:pPr algn="ctr"/>
            <a:endParaRPr lang="en-US" altLang="ko-KR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Apache Tomcat 9.0.45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MariaDB 10.5.9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3B12A-C0C2-4964-B9D2-FC07B374098D}"/>
              </a:ext>
            </a:extLst>
          </p:cNvPr>
          <p:cNvSpPr txBox="1"/>
          <p:nvPr/>
        </p:nvSpPr>
        <p:spPr>
          <a:xfrm>
            <a:off x="4643919" y="3821078"/>
            <a:ext cx="6730924" cy="124649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sz="8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손전등 혹은 휴대폰으로 받은 위치</a:t>
            </a:r>
            <a:r>
              <a:rPr lang="en-US" alt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값을 통해  위치정보 업데이트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웹 페이지 및 프로그램에 필요한 이미지 및 데이터 제공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Picture 7" descr="product logo">
            <a:extLst>
              <a:ext uri="{FF2B5EF4-FFF2-40B4-BE49-F238E27FC236}">
                <a16:creationId xmlns:a16="http://schemas.microsoft.com/office/drawing/2014/main" id="{8BED7676-C92D-47D2-AFD5-EE809688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64" y="205038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https://meterpreter.org/wp-content/uploads/2017/09/mariadb.png">
            <a:extLst>
              <a:ext uri="{FF2B5EF4-FFF2-40B4-BE49-F238E27FC236}">
                <a16:creationId xmlns:a16="http://schemas.microsoft.com/office/drawing/2014/main" id="{DB3D0FFF-22B7-4273-95DB-D8B95ECD4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504" y="2136713"/>
            <a:ext cx="970339" cy="9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862CE2-A7CB-4FFE-98EB-A0D0AEDAF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2" y="2167116"/>
            <a:ext cx="4019610" cy="28747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3514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6" y="914219"/>
            <a:ext cx="517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시스템 작동방식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400" b="1" dirty="0">
                <a:latin typeface="Handlee" panose="02000000000000000000" pitchFamily="2" charset="0"/>
              </a:rPr>
              <a:t>(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웹 서버</a:t>
            </a:r>
            <a:r>
              <a:rPr lang="en-US" sz="2400" b="1" dirty="0">
                <a:latin typeface="Handlee" panose="02000000000000000000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670507" y="-7635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410125-8594-4D71-816E-E4FDAA2E88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94" y="2409539"/>
            <a:ext cx="1275797" cy="124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AE2B09-171C-4991-A865-7A1AD7458101}"/>
              </a:ext>
            </a:extLst>
          </p:cNvPr>
          <p:cNvSpPr txBox="1"/>
          <p:nvPr/>
        </p:nvSpPr>
        <p:spPr>
          <a:xfrm>
            <a:off x="404807" y="4136196"/>
            <a:ext cx="422856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                  </a:t>
            </a:r>
            <a:r>
              <a:rPr lang="ko-KR" altLang="en-US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목록</a:t>
            </a:r>
            <a:endParaRPr lang="en-US" altLang="ko-KR" sz="2500" b="1" dirty="0">
              <a:solidFill>
                <a:srgbClr val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            </a:t>
            </a:r>
            <a:r>
              <a:rPr lang="en-US" altLang="ko-KR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[</a:t>
            </a:r>
            <a:r>
              <a:rPr lang="ko-KR" altLang="en-US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손전등 </a:t>
            </a:r>
            <a:r>
              <a:rPr lang="en-US" altLang="ko-KR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or </a:t>
            </a:r>
            <a:r>
              <a:rPr lang="ko-KR" altLang="en-US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휴대폰</a:t>
            </a:r>
            <a:r>
              <a:rPr lang="en-US" altLang="ko-KR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]</a:t>
            </a:r>
            <a:endParaRPr lang="ko-KR" altLang="en-US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F924C0B-8712-4117-8014-FE78BFC72337}"/>
              </a:ext>
            </a:extLst>
          </p:cNvPr>
          <p:cNvSpPr/>
          <p:nvPr/>
        </p:nvSpPr>
        <p:spPr>
          <a:xfrm>
            <a:off x="4718652" y="3209745"/>
            <a:ext cx="2754696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20148-682B-4B36-A5AA-75A7016EEF2D}"/>
              </a:ext>
            </a:extLst>
          </p:cNvPr>
          <p:cNvSpPr txBox="1"/>
          <p:nvPr/>
        </p:nvSpPr>
        <p:spPr>
          <a:xfrm>
            <a:off x="5745177" y="2913694"/>
            <a:ext cx="5829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LTE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F58F89-335B-41DD-A461-52F4CAF9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750" y1="42773" x2="43750" y2="42773"/>
                        <a14:foregroundMark x1="48047" y1="40234" x2="48047" y2="43164"/>
                        <a14:foregroundMark x1="44141" y1="42969" x2="44141" y2="44336"/>
                        <a14:foregroundMark x1="51953" y1="36133" x2="52539" y2="45508"/>
                        <a14:foregroundMark x1="55664" y1="33789" x2="56641" y2="41992"/>
                        <a14:foregroundMark x1="60938" y1="31641" x2="62109" y2="44727"/>
                        <a14:foregroundMark x1="59766" y1="28125" x2="59961" y2="31055"/>
                        <a14:foregroundMark x1="51563" y1="35156" x2="51367" y2="36328"/>
                        <a14:foregroundMark x1="47461" y1="39258" x2="48828" y2="43750"/>
                        <a14:foregroundMark x1="45117" y1="43164" x2="42969" y2="44141"/>
                        <a14:foregroundMark x1="43750" y1="41602" x2="43359" y2="43750"/>
                        <a14:foregroundMark x1="60547" y1="28320" x2="61328" y2="2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27581" r="37294" b="52219"/>
          <a:stretch/>
        </p:blipFill>
        <p:spPr>
          <a:xfrm>
            <a:off x="5745177" y="2485757"/>
            <a:ext cx="527153" cy="491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2F083F-956B-44C6-8AE5-5D271EFF876D}"/>
              </a:ext>
            </a:extLst>
          </p:cNvPr>
          <p:cNvSpPr txBox="1"/>
          <p:nvPr/>
        </p:nvSpPr>
        <p:spPr>
          <a:xfrm>
            <a:off x="5308419" y="3685204"/>
            <a:ext cx="2039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전송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B74DD2-C01F-4D18-849F-4515C8ACB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72" y="2510198"/>
            <a:ext cx="3629025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EC32F3-7EA7-475E-A7D7-C67DF8ADA015}"/>
              </a:ext>
            </a:extLst>
          </p:cNvPr>
          <p:cNvSpPr txBox="1"/>
          <p:nvPr/>
        </p:nvSpPr>
        <p:spPr>
          <a:xfrm>
            <a:off x="8823339" y="4136196"/>
            <a:ext cx="167648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DB Server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0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346D5-3004-4DAF-831E-FB70D2648350}"/>
              </a:ext>
            </a:extLst>
          </p:cNvPr>
          <p:cNvSpPr txBox="1"/>
          <p:nvPr/>
        </p:nvSpPr>
        <p:spPr>
          <a:xfrm>
            <a:off x="613897" y="914219"/>
            <a:ext cx="268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웹</a:t>
            </a:r>
            <a:r>
              <a:rPr 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38249-1B69-4442-B8E7-B859CE3FFF1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7C6D-A86F-4B79-AF3B-D7BC87466DE3}"/>
              </a:ext>
            </a:extLst>
          </p:cNvPr>
          <p:cNvSpPr txBox="1"/>
          <p:nvPr/>
        </p:nvSpPr>
        <p:spPr>
          <a:xfrm>
            <a:off x="4519893" y="2320332"/>
            <a:ext cx="531515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Development Tools</a:t>
            </a: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r>
              <a:rPr lang="en-US" sz="2000" b="1" dirty="0">
                <a:latin typeface="Handlee" panose="02000000000000000000" pitchFamily="2" charset="0"/>
              </a:rPr>
              <a:t>Visual Studio CODE (HTML5, CSS3, JavaScript)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3B12A-C0C2-4964-B9D2-FC07B374098D}"/>
              </a:ext>
            </a:extLst>
          </p:cNvPr>
          <p:cNvSpPr txBox="1"/>
          <p:nvPr/>
        </p:nvSpPr>
        <p:spPr>
          <a:xfrm>
            <a:off x="4511330" y="3684766"/>
            <a:ext cx="7026759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건물구조를 단편적으로 보여줘 대피자의 위치를 표시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서버에 저장된 센서 데이터 표시</a:t>
            </a:r>
            <a:endParaRPr lang="en-US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6BEFF-3B0E-46CE-A8C3-1D04ACEF0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2" b="61042"/>
          <a:stretch/>
        </p:blipFill>
        <p:spPr>
          <a:xfrm>
            <a:off x="10826611" y="1818106"/>
            <a:ext cx="787678" cy="890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9CD31D-A4B6-49C6-B8BA-220F6E858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1" b="69372"/>
          <a:stretch/>
        </p:blipFill>
        <p:spPr>
          <a:xfrm>
            <a:off x="9954233" y="2788446"/>
            <a:ext cx="801695" cy="72576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A49FA5EE-698C-46DB-917D-9235DAF8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857" r="93095">
                        <a14:foregroundMark x1="9524" y1="38043" x2="8095" y2="71087"/>
                        <a14:foregroundMark x1="93095" y1="21957" x2="88333" y2="79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3" y="1841379"/>
            <a:ext cx="770647" cy="8440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4F50C9-A58A-4FED-A7AC-936688F5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5" r="34679" b="61042"/>
          <a:stretch/>
        </p:blipFill>
        <p:spPr>
          <a:xfrm>
            <a:off x="10841898" y="2725433"/>
            <a:ext cx="772391" cy="8905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A8BE4E-1400-4578-ABAB-EE91ED33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89" y="2320332"/>
            <a:ext cx="4012510" cy="29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0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페이지</a:t>
            </a:r>
            <a:endParaRPr lang="en-US" sz="24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A5F0D8-81F5-4C1B-9133-6311CAC2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69" y="1375884"/>
            <a:ext cx="6846094" cy="50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44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페이지</a:t>
            </a:r>
            <a:endParaRPr lang="en-US" sz="24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75ED7-9BA9-449F-B6EB-7FF40F5D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09" y="1375884"/>
            <a:ext cx="9470382" cy="49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555174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페이지</a:t>
            </a:r>
            <a:endParaRPr lang="en-US" altLang="ko-KR" sz="24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E0EE64-9690-4266-A7A1-139B4402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03" y="1375884"/>
            <a:ext cx="9570993" cy="48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D0D4B2-8978-4F48-BE91-607ACEAAD5C6}"/>
              </a:ext>
            </a:extLst>
          </p:cNvPr>
          <p:cNvSpPr txBox="1"/>
          <p:nvPr/>
        </p:nvSpPr>
        <p:spPr>
          <a:xfrm>
            <a:off x="613897" y="914219"/>
            <a:ext cx="230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앱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460CB-1A5C-47E9-A377-6C18C9D6B43A}"/>
              </a:ext>
            </a:extLst>
          </p:cNvPr>
          <p:cNvSpPr txBox="1"/>
          <p:nvPr/>
        </p:nvSpPr>
        <p:spPr>
          <a:xfrm>
            <a:off x="421609" y="5943780"/>
            <a:ext cx="192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&lt; 1 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4D793-20A8-43B6-91F9-AFA46513EEBD}"/>
              </a:ext>
            </a:extLst>
          </p:cNvPr>
          <p:cNvSpPr txBox="1"/>
          <p:nvPr/>
        </p:nvSpPr>
        <p:spPr>
          <a:xfrm>
            <a:off x="2416668" y="5943780"/>
            <a:ext cx="2201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&lt; 2 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44741-9E8F-4A7F-8901-4DE0ADC6FA22}"/>
              </a:ext>
            </a:extLst>
          </p:cNvPr>
          <p:cNvSpPr txBox="1"/>
          <p:nvPr/>
        </p:nvSpPr>
        <p:spPr>
          <a:xfrm>
            <a:off x="4706972" y="5943780"/>
            <a:ext cx="1928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andlee" panose="02000000000000000000" pitchFamily="2" charset="0"/>
              </a:rPr>
              <a:t>&lt; 3 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C9A96-C606-40EA-815B-55705356CE9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1362E-EDA7-43A4-AE65-3E6AEED4C0AA}"/>
              </a:ext>
            </a:extLst>
          </p:cNvPr>
          <p:cNvSpPr txBox="1"/>
          <p:nvPr/>
        </p:nvSpPr>
        <p:spPr>
          <a:xfrm>
            <a:off x="6911862" y="2506376"/>
            <a:ext cx="304445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Development Tools : Android Studio</a:t>
            </a:r>
            <a:endParaRPr lang="en-US" sz="2000" b="1" dirty="0"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880A1-C8D0-48E7-B963-813564215F06}"/>
              </a:ext>
            </a:extLst>
          </p:cNvPr>
          <p:cNvSpPr txBox="1"/>
          <p:nvPr/>
        </p:nvSpPr>
        <p:spPr>
          <a:xfrm>
            <a:off x="6765490" y="3622637"/>
            <a:ext cx="5038768" cy="146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</a:t>
            </a:r>
            <a:endParaRPr lang="en-US" altLang="ko-KR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7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건물 내부 지도 및 위치 정보 제공</a:t>
            </a:r>
            <a:endParaRPr lang="en-US" altLang="ko-KR" b="1" i="0" dirty="0">
              <a:solidFill>
                <a:srgbClr val="000000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사이렌 및 손전등 기능</a:t>
            </a:r>
            <a:endParaRPr lang="en-US" altLang="ko-KR" b="1" i="0" dirty="0">
              <a:solidFill>
                <a:srgbClr val="000000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b="1" i="0" dirty="0" err="1">
                <a:solidFill>
                  <a:srgbClr val="000000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상황별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rPr>
              <a:t> 대피 지침 및 비상 통화</a:t>
            </a:r>
            <a:endParaRPr lang="en-US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5755C3-6E89-4414-9C9D-90D2CC413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0" t="26439" r="5056" b="30495"/>
          <a:stretch/>
        </p:blipFill>
        <p:spPr>
          <a:xfrm>
            <a:off x="10129838" y="2566096"/>
            <a:ext cx="1527492" cy="5884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E3B015-7110-4534-9423-D9487C5B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19" y="2218577"/>
            <a:ext cx="1981961" cy="3640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B8A683-7DC6-4119-B4F0-B886969C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489" y="2218579"/>
            <a:ext cx="1980129" cy="3640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A9F62A-66A0-44B3-A397-475259EE8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135" y="2206740"/>
            <a:ext cx="1980129" cy="36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82F84EF-A793-4D5F-A4C1-661B213118F3}"/>
              </a:ext>
            </a:extLst>
          </p:cNvPr>
          <p:cNvSpPr txBox="1"/>
          <p:nvPr/>
        </p:nvSpPr>
        <p:spPr>
          <a:xfrm>
            <a:off x="4014643" y="58056"/>
            <a:ext cx="4162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5E091-6CF7-4E1F-A3B7-137AC0CAA5FC}"/>
              </a:ext>
            </a:extLst>
          </p:cNvPr>
          <p:cNvSpPr txBox="1"/>
          <p:nvPr/>
        </p:nvSpPr>
        <p:spPr>
          <a:xfrm>
            <a:off x="4137686" y="1236092"/>
            <a:ext cx="391662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ko-KR" altLang="en-US" sz="3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  <a:endParaRPr lang="en-US" altLang="ko-KR" sz="36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ko-KR" altLang="en-US" sz="3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및 디자인</a:t>
            </a:r>
            <a:endParaRPr lang="en-US" altLang="ko-KR" sz="36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ko-KR" altLang="en-US" sz="3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기대효과</a:t>
            </a:r>
            <a:endParaRPr lang="en-US" altLang="ko-KR" sz="36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742950" indent="-742950">
              <a:lnSpc>
                <a:spcPct val="200000"/>
              </a:lnSpc>
              <a:buSzPct val="80000"/>
              <a:buFont typeface="+mj-lt"/>
              <a:buAutoNum type="arabicPeriod"/>
            </a:pPr>
            <a:r>
              <a:rPr lang="ko-KR" altLang="en-US" sz="3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시연영상</a:t>
            </a:r>
            <a:endParaRPr lang="en-US" sz="36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85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시스템 작동방식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400" b="1" dirty="0">
                <a:latin typeface="Handlee" panose="02000000000000000000" pitchFamily="2" charset="0"/>
              </a:rPr>
              <a:t>(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스마트폰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en-US" sz="2400" b="1" dirty="0">
              <a:latin typeface="Handlee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BA05144-B7B9-4101-8C7A-6762C5391A68}"/>
              </a:ext>
            </a:extLst>
          </p:cNvPr>
          <p:cNvSpPr/>
          <p:nvPr/>
        </p:nvSpPr>
        <p:spPr>
          <a:xfrm>
            <a:off x="3519583" y="3092091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C8070B8-010D-4138-B409-07223B7015A4}"/>
              </a:ext>
            </a:extLst>
          </p:cNvPr>
          <p:cNvSpPr/>
          <p:nvPr/>
        </p:nvSpPr>
        <p:spPr>
          <a:xfrm>
            <a:off x="7565617" y="2586796"/>
            <a:ext cx="1218397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B12CD-3D20-43BB-95D5-F4EE2850D8B8}"/>
              </a:ext>
            </a:extLst>
          </p:cNvPr>
          <p:cNvSpPr txBox="1"/>
          <p:nvPr/>
        </p:nvSpPr>
        <p:spPr>
          <a:xfrm>
            <a:off x="3775937" y="3536302"/>
            <a:ext cx="7681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Handlee" panose="02000000000000000000" pitchFamily="2" charset="0"/>
              </a:rPr>
              <a:t>Uuid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F6AD2A-2CA5-40B5-9CD7-500FA81A92D3}"/>
              </a:ext>
            </a:extLst>
          </p:cNvPr>
          <p:cNvSpPr txBox="1"/>
          <p:nvPr/>
        </p:nvSpPr>
        <p:spPr>
          <a:xfrm>
            <a:off x="1723742" y="5099174"/>
            <a:ext cx="11876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Beacon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65E2D-A083-4FCF-A665-16E5454ECC94}"/>
              </a:ext>
            </a:extLst>
          </p:cNvPr>
          <p:cNvSpPr txBox="1"/>
          <p:nvPr/>
        </p:nvSpPr>
        <p:spPr>
          <a:xfrm>
            <a:off x="5179821" y="5099174"/>
            <a:ext cx="18323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Smartphone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C3513A-C049-4893-8B9B-C87B6E12B938}"/>
              </a:ext>
            </a:extLst>
          </p:cNvPr>
          <p:cNvSpPr txBox="1"/>
          <p:nvPr/>
        </p:nvSpPr>
        <p:spPr>
          <a:xfrm>
            <a:off x="9452942" y="5099174"/>
            <a:ext cx="10153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WAS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D45D6-F825-48B8-879A-AE43DE2B2E7E}"/>
              </a:ext>
            </a:extLst>
          </p:cNvPr>
          <p:cNvSpPr txBox="1"/>
          <p:nvPr/>
        </p:nvSpPr>
        <p:spPr>
          <a:xfrm>
            <a:off x="7325392" y="3075494"/>
            <a:ext cx="1637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Handlee" panose="02000000000000000000" pitchFamily="2" charset="0"/>
              </a:rPr>
              <a:t>Uuid</a:t>
            </a:r>
            <a:r>
              <a:rPr lang="en-US" altLang="ko-KR" sz="2000" dirty="0">
                <a:solidFill>
                  <a:srgbClr val="FF0000"/>
                </a:solidFill>
                <a:latin typeface="Handlee" panose="02000000000000000000" pitchFamily="2" charset="0"/>
              </a:rPr>
              <a:t>, Flash ID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C4B5C-07DF-4F9E-AC47-B23EE01BA9DD}"/>
              </a:ext>
            </a:extLst>
          </p:cNvPr>
          <p:cNvSpPr txBox="1"/>
          <p:nvPr/>
        </p:nvSpPr>
        <p:spPr>
          <a:xfrm>
            <a:off x="3346907" y="2314430"/>
            <a:ext cx="17310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Bluetooth 4.0 BLE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341C34-D58E-4BDA-BBA3-30F598F83468}"/>
              </a:ext>
            </a:extLst>
          </p:cNvPr>
          <p:cNvSpPr txBox="1"/>
          <p:nvPr/>
        </p:nvSpPr>
        <p:spPr>
          <a:xfrm>
            <a:off x="7841397" y="2235468"/>
            <a:ext cx="5829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Handlee" panose="02000000000000000000" pitchFamily="2" charset="0"/>
              </a:rPr>
              <a:t>LTE</a:t>
            </a:r>
            <a:endParaRPr lang="ko-KR" altLang="en-US" sz="1500" b="1" dirty="0">
              <a:latin typeface="Handlee" panose="02000000000000000000" pitchFamily="2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9A7A5-1A15-48B7-BD0E-CE3DD036C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93" y="1731521"/>
            <a:ext cx="582909" cy="5829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769D8B7-4E55-420D-AC4B-2457527E64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750" y1="42773" x2="43750" y2="42773"/>
                        <a14:foregroundMark x1="48047" y1="40234" x2="48047" y2="43164"/>
                        <a14:foregroundMark x1="44141" y1="42969" x2="44141" y2="44336"/>
                        <a14:foregroundMark x1="51953" y1="36133" x2="52539" y2="45508"/>
                        <a14:foregroundMark x1="55664" y1="33789" x2="56641" y2="41992"/>
                        <a14:foregroundMark x1="60938" y1="31641" x2="62109" y2="44727"/>
                        <a14:foregroundMark x1="59766" y1="28125" x2="59961" y2="31055"/>
                        <a14:foregroundMark x1="51563" y1="35156" x2="51367" y2="36328"/>
                        <a14:foregroundMark x1="47461" y1="39258" x2="48828" y2="43750"/>
                        <a14:foregroundMark x1="45117" y1="43164" x2="42969" y2="44141"/>
                        <a14:foregroundMark x1="43750" y1="41602" x2="43359" y2="43750"/>
                        <a14:foregroundMark x1="60547" y1="28320" x2="61328" y2="2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27581" r="37294" b="52219"/>
          <a:stretch/>
        </p:blipFill>
        <p:spPr>
          <a:xfrm>
            <a:off x="7841397" y="1807531"/>
            <a:ext cx="527153" cy="491621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1C507E6-47A4-415C-8222-8A75563A3B6B}"/>
              </a:ext>
            </a:extLst>
          </p:cNvPr>
          <p:cNvSpPr/>
          <p:nvPr/>
        </p:nvSpPr>
        <p:spPr>
          <a:xfrm flipH="1">
            <a:off x="7565617" y="3601914"/>
            <a:ext cx="1218397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65E87C-5992-44A4-A6EF-7D7E05E012FE}"/>
              </a:ext>
            </a:extLst>
          </p:cNvPr>
          <p:cNvSpPr txBox="1"/>
          <p:nvPr/>
        </p:nvSpPr>
        <p:spPr>
          <a:xfrm>
            <a:off x="7534397" y="4046226"/>
            <a:ext cx="14286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Handlee" panose="02000000000000000000" pitchFamily="2" charset="0"/>
              </a:rPr>
              <a:t>Location Information</a:t>
            </a:r>
            <a:endParaRPr lang="ko-KR" altLang="en-US" sz="2000" dirty="0">
              <a:solidFill>
                <a:srgbClr val="FF0000"/>
              </a:solidFill>
              <a:latin typeface="Handlee" panose="02000000000000000000" pitchFamily="2" charset="0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BE5F08D-1D9B-4436-888F-009B41C1E8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4074" y1="66626" x2="43104" y2="28606"/>
                        <a14:foregroundMark x1="38557" y1="68323" x2="38891" y2="39394"/>
                        <a14:backgroundMark x1="29533" y1="73352" x2="34294" y2="31541"/>
                        <a14:backgroundMark x1="34294" y1="31541" x2="41631" y2="23494"/>
                        <a14:backgroundMark x1="41631" y1="23494" x2="51486" y2="22078"/>
                        <a14:backgroundMark x1="51486" y1="22078" x2="59824" y2="29397"/>
                        <a14:backgroundMark x1="59824" y1="29397" x2="59976" y2="57703"/>
                        <a14:backgroundMark x1="59976" y1="57703" x2="53517" y2="78609"/>
                        <a14:backgroundMark x1="53517" y1="78609" x2="42874" y2="81318"/>
                        <a14:backgroundMark x1="42874" y1="81318" x2="30594" y2="72503"/>
                        <a14:backgroundMark x1="53046" y1="71636" x2="55108" y2="30788"/>
                        <a14:backgroundMark x1="43346" y1="28646" x2="43346" y2="28646"/>
                        <a14:backgroundMark x1="41467" y1="27273" x2="43741" y2="27636"/>
                        <a14:backgroundMark x1="40224" y1="26182" x2="44316" y2="26747"/>
                        <a14:backgroundMark x1="47317" y1="23879" x2="43346" y2="27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23001" r="43291" b="21467"/>
          <a:stretch/>
        </p:blipFill>
        <p:spPr>
          <a:xfrm rot="5400000">
            <a:off x="1628694" y="2209300"/>
            <a:ext cx="1377779" cy="20764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61FCBD-6CA8-46C1-9FC2-2E763A0B8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822" y="1743554"/>
            <a:ext cx="1832355" cy="3135581"/>
          </a:xfrm>
          <a:prstGeom prst="rect">
            <a:avLst/>
          </a:prstGeom>
        </p:spPr>
      </p:pic>
      <p:pic>
        <p:nvPicPr>
          <p:cNvPr id="24" name="Picture 7" descr="product logo">
            <a:extLst>
              <a:ext uri="{FF2B5EF4-FFF2-40B4-BE49-F238E27FC236}">
                <a16:creationId xmlns:a16="http://schemas.microsoft.com/office/drawing/2014/main" id="{7E974BA9-A197-494E-A426-32D57C09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180" y="2678167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8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시스템 작동방식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400" b="1" dirty="0">
                <a:latin typeface="Handlee" panose="02000000000000000000" pitchFamily="2" charset="0"/>
              </a:rPr>
              <a:t>(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스마트폰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en-US" sz="2400" b="1" dirty="0">
              <a:latin typeface="Handlee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EE2C911-CE40-4328-9D5F-440FCDB63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8" y="1782284"/>
            <a:ext cx="1823201" cy="31199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47C0EB-D869-41D7-B273-CAE139CA5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9" y="1782284"/>
            <a:ext cx="1823200" cy="31199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A0C3AD-33CD-4B9D-884E-C5C8BF80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049" y="1782284"/>
            <a:ext cx="1828076" cy="3119917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6A69F24-3F98-4189-8F00-3C309B861F91}"/>
              </a:ext>
            </a:extLst>
          </p:cNvPr>
          <p:cNvSpPr/>
          <p:nvPr/>
        </p:nvSpPr>
        <p:spPr>
          <a:xfrm>
            <a:off x="3249221" y="3329542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F4D9C11-92E4-4288-B00A-CDAA257A9F95}"/>
              </a:ext>
            </a:extLst>
          </p:cNvPr>
          <p:cNvSpPr/>
          <p:nvPr/>
        </p:nvSpPr>
        <p:spPr>
          <a:xfrm>
            <a:off x="7586220" y="3329541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16150C-21C3-4A3C-9BDE-AB9AB8224A49}"/>
              </a:ext>
            </a:extLst>
          </p:cNvPr>
          <p:cNvSpPr txBox="1"/>
          <p:nvPr/>
        </p:nvSpPr>
        <p:spPr>
          <a:xfrm>
            <a:off x="3146807" y="2735787"/>
            <a:ext cx="18978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블루투스</a:t>
            </a:r>
            <a:r>
              <a:rPr lang="en-US" altLang="ko-KR" sz="1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r>
              <a:rPr lang="ko-KR" altLang="en-US" sz="1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카메라</a:t>
            </a:r>
            <a:endParaRPr lang="en-US" altLang="ko-KR" sz="1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위치정보 권한허가</a:t>
            </a:r>
          </a:p>
        </p:txBody>
      </p:sp>
      <p:sp>
        <p:nvSpPr>
          <p:cNvPr id="29" name="번개 28">
            <a:extLst>
              <a:ext uri="{FF2B5EF4-FFF2-40B4-BE49-F238E27FC236}">
                <a16:creationId xmlns:a16="http://schemas.microsoft.com/office/drawing/2014/main" id="{CA3A9214-CA3F-4E68-A728-55ED78F86956}"/>
              </a:ext>
            </a:extLst>
          </p:cNvPr>
          <p:cNvSpPr/>
          <p:nvPr/>
        </p:nvSpPr>
        <p:spPr>
          <a:xfrm>
            <a:off x="7931594" y="2632878"/>
            <a:ext cx="412306" cy="646331"/>
          </a:xfrm>
          <a:prstGeom prst="lightningBol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24E54-3AE4-4AA7-8D0C-6DC1F22112AD}"/>
              </a:ext>
            </a:extLst>
          </p:cNvPr>
          <p:cNvSpPr txBox="1"/>
          <p:nvPr/>
        </p:nvSpPr>
        <p:spPr>
          <a:xfrm>
            <a:off x="7708507" y="1986547"/>
            <a:ext cx="1183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비콘</a:t>
            </a:r>
            <a:endParaRPr lang="en-US" altLang="ko-KR" b="1" dirty="0">
              <a:solidFill>
                <a:srgbClr val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신호전달</a:t>
            </a:r>
            <a:endParaRPr lang="ko-KR" altLang="en-US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D69727-8715-48F4-881D-9572CACD91E2}"/>
              </a:ext>
            </a:extLst>
          </p:cNvPr>
          <p:cNvSpPr txBox="1"/>
          <p:nvPr/>
        </p:nvSpPr>
        <p:spPr>
          <a:xfrm>
            <a:off x="644932" y="5070073"/>
            <a:ext cx="260428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권한 설정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10A7C-6BE6-4FD3-9559-485C0029CBAD}"/>
              </a:ext>
            </a:extLst>
          </p:cNvPr>
          <p:cNvSpPr txBox="1"/>
          <p:nvPr/>
        </p:nvSpPr>
        <p:spPr>
          <a:xfrm>
            <a:off x="5184399" y="5070073"/>
            <a:ext cx="18323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 화면</a:t>
            </a:r>
            <a:endParaRPr lang="ko-KR" altLang="en-US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855A56-292F-42E9-9C0F-F8B17CAFDF3A}"/>
              </a:ext>
            </a:extLst>
          </p:cNvPr>
          <p:cNvSpPr txBox="1"/>
          <p:nvPr/>
        </p:nvSpPr>
        <p:spPr>
          <a:xfrm>
            <a:off x="8502368" y="5120313"/>
            <a:ext cx="343023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서버와의 통신</a:t>
            </a:r>
            <a:endParaRPr lang="ko-KR" altLang="en-US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36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613897" y="914219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시스템 작동방식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400" b="1" dirty="0">
                <a:latin typeface="Handlee" panose="02000000000000000000" pitchFamily="2" charset="0"/>
              </a:rPr>
              <a:t>(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스마트폰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en-US" sz="2400" b="1" dirty="0">
              <a:latin typeface="Handlee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EF78B2-BA6F-4BD8-8012-D426063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3" y="1787925"/>
            <a:ext cx="1985858" cy="3402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B1E02A-30FC-4124-B0E8-19D3C4D23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50" y="1787925"/>
            <a:ext cx="1866900" cy="3198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268969-AB92-48E8-828A-46D740A70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365" y="3534973"/>
            <a:ext cx="1245738" cy="20977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C9F260-8812-4C5E-A70B-04F307672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52" y="1331285"/>
            <a:ext cx="1225852" cy="209771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F8BCD83-EBE1-47D9-95C0-A1F48FA14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365" y="1375884"/>
            <a:ext cx="1245738" cy="2128898"/>
          </a:xfrm>
          <a:prstGeom prst="rect">
            <a:avLst/>
          </a:prstGeom>
        </p:spPr>
      </p:pic>
      <p:pic>
        <p:nvPicPr>
          <p:cNvPr id="18" name="그림 17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CAB2108F-2642-42E4-B539-359772EDA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52" y="3534973"/>
            <a:ext cx="1267227" cy="21890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FB99BE-CE6E-4060-9F06-2BAC6974F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4" y="1787925"/>
            <a:ext cx="1991175" cy="340281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6ECEB26-4828-4383-B019-8E8DAF75B3A0}"/>
              </a:ext>
            </a:extLst>
          </p:cNvPr>
          <p:cNvCxnSpPr>
            <a:cxnSpLocks/>
          </p:cNvCxnSpPr>
          <p:nvPr/>
        </p:nvCxnSpPr>
        <p:spPr>
          <a:xfrm>
            <a:off x="6071885" y="1556672"/>
            <a:ext cx="0" cy="4805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E2665A9-A291-4DC8-A13D-CB5ECC66D0D7}"/>
              </a:ext>
            </a:extLst>
          </p:cNvPr>
          <p:cNvSpPr txBox="1"/>
          <p:nvPr/>
        </p:nvSpPr>
        <p:spPr>
          <a:xfrm>
            <a:off x="1918126" y="5723974"/>
            <a:ext cx="27922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사이렌 </a:t>
            </a:r>
            <a:r>
              <a:rPr lang="en-US" altLang="ko-KR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ON/OFF</a:t>
            </a:r>
            <a:endParaRPr lang="ko-KR" altLang="en-US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276695-F5D2-4539-ACF6-AF3ED6733382}"/>
              </a:ext>
            </a:extLst>
          </p:cNvPr>
          <p:cNvSpPr txBox="1"/>
          <p:nvPr/>
        </p:nvSpPr>
        <p:spPr>
          <a:xfrm>
            <a:off x="6934412" y="5808704"/>
            <a:ext cx="43881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긴급상황 메뉴얼</a:t>
            </a:r>
            <a:r>
              <a:rPr lang="en-US" altLang="ko-KR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긴급 통화</a:t>
            </a:r>
            <a:endParaRPr lang="en-US" altLang="ko-KR" sz="2500" b="1" dirty="0">
              <a:solidFill>
                <a:srgbClr val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F74B325-3EC8-4579-B30E-E47BC15E3F98}"/>
              </a:ext>
            </a:extLst>
          </p:cNvPr>
          <p:cNvSpPr/>
          <p:nvPr/>
        </p:nvSpPr>
        <p:spPr>
          <a:xfrm>
            <a:off x="2890738" y="3168157"/>
            <a:ext cx="572642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EA3E268-91B5-46CC-B1E6-9E2417146B05}"/>
              </a:ext>
            </a:extLst>
          </p:cNvPr>
          <p:cNvSpPr/>
          <p:nvPr/>
        </p:nvSpPr>
        <p:spPr>
          <a:xfrm>
            <a:off x="8185202" y="3158304"/>
            <a:ext cx="572642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8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1975CA-0761-462F-8B15-F46A2AC1152D}"/>
              </a:ext>
            </a:extLst>
          </p:cNvPr>
          <p:cNvGrpSpPr/>
          <p:nvPr/>
        </p:nvGrpSpPr>
        <p:grpSpPr>
          <a:xfrm>
            <a:off x="9193072" y="4157833"/>
            <a:ext cx="2561021" cy="1795169"/>
            <a:chOff x="8700355" y="4188513"/>
            <a:chExt cx="2476850" cy="173616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BA9861-02BA-4B1F-A624-915D87019750}"/>
                </a:ext>
              </a:extLst>
            </p:cNvPr>
            <p:cNvSpPr/>
            <p:nvPr/>
          </p:nvSpPr>
          <p:spPr>
            <a:xfrm>
              <a:off x="8700355" y="4188513"/>
              <a:ext cx="2476850" cy="148584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지연 42">
              <a:extLst>
                <a:ext uri="{FF2B5EF4-FFF2-40B4-BE49-F238E27FC236}">
                  <a16:creationId xmlns:a16="http://schemas.microsoft.com/office/drawing/2014/main" id="{6DBE125B-0E1D-453C-92A0-6D32F186B487}"/>
                </a:ext>
              </a:extLst>
            </p:cNvPr>
            <p:cNvSpPr/>
            <p:nvPr/>
          </p:nvSpPr>
          <p:spPr>
            <a:xfrm rot="5400000">
              <a:off x="9863642" y="5654466"/>
              <a:ext cx="150277" cy="234951"/>
            </a:xfrm>
            <a:prstGeom prst="flowChartDelay">
              <a:avLst/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다리꼴 43">
              <a:extLst>
                <a:ext uri="{FF2B5EF4-FFF2-40B4-BE49-F238E27FC236}">
                  <a16:creationId xmlns:a16="http://schemas.microsoft.com/office/drawing/2014/main" id="{2AA6C9D6-7F0A-4A03-A43C-89486BA961F4}"/>
                </a:ext>
              </a:extLst>
            </p:cNvPr>
            <p:cNvSpPr/>
            <p:nvPr/>
          </p:nvSpPr>
          <p:spPr>
            <a:xfrm>
              <a:off x="9381492" y="5814828"/>
              <a:ext cx="1114577" cy="109854"/>
            </a:xfrm>
            <a:prstGeom prst="trapezoid">
              <a:avLst>
                <a:gd name="adj" fmla="val 54978"/>
              </a:avLst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BD94EC-E355-48F0-A0FF-C633120B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3" y="1629127"/>
            <a:ext cx="5694158" cy="4548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5A0D9-A9E4-40EE-A6AB-C4005D485884}"/>
              </a:ext>
            </a:extLst>
          </p:cNvPr>
          <p:cNvSpPr txBox="1"/>
          <p:nvPr/>
        </p:nvSpPr>
        <p:spPr>
          <a:xfrm>
            <a:off x="4268682" y="26170"/>
            <a:ext cx="4004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및 디자인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5C1333B-82C3-455C-A6B9-C0778E74D7C0}"/>
              </a:ext>
            </a:extLst>
          </p:cNvPr>
          <p:cNvCxnSpPr>
            <a:cxnSpLocks/>
          </p:cNvCxnSpPr>
          <p:nvPr/>
        </p:nvCxnSpPr>
        <p:spPr>
          <a:xfrm flipV="1">
            <a:off x="8420578" y="4858865"/>
            <a:ext cx="685930" cy="1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 descr="텍스트, 사슬이(가) 표시된 사진&#10;&#10;자동 생성된 설명">
            <a:extLst>
              <a:ext uri="{FF2B5EF4-FFF2-40B4-BE49-F238E27FC236}">
                <a16:creationId xmlns:a16="http://schemas.microsoft.com/office/drawing/2014/main" id="{30978263-A110-4CAA-9B12-3F2D0D001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75" y="3276298"/>
            <a:ext cx="868557" cy="1016533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FFF1BF3F-2DCD-4BEB-AA86-E90DB70C8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3" y="4987488"/>
            <a:ext cx="332786" cy="596828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473DD442-8AA5-4CE9-ACAC-AFA2A6B1E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38" y="2417230"/>
            <a:ext cx="332786" cy="596828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44E38E22-077C-4E96-A398-A7C0C2930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2502" y="3643003"/>
            <a:ext cx="332786" cy="59682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C931382-9943-4997-BF62-EE6340F41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9840">
            <a:off x="3166641" y="3609936"/>
            <a:ext cx="457044" cy="455680"/>
          </a:xfrm>
          <a:prstGeom prst="rect">
            <a:avLst/>
          </a:prstGeom>
        </p:spPr>
      </p:pic>
      <p:pic>
        <p:nvPicPr>
          <p:cNvPr id="160" name="그림 159" descr="텍스트, 스크린샷, 전자기기, 클립아트이(가) 표시된 사진&#10;&#10;자동 생성된 설명">
            <a:extLst>
              <a:ext uri="{FF2B5EF4-FFF2-40B4-BE49-F238E27FC236}">
                <a16:creationId xmlns:a16="http://schemas.microsoft.com/office/drawing/2014/main" id="{E5AF60CE-4B6B-47EA-8EEC-52FA5367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5498">
            <a:off x="2348572" y="3605766"/>
            <a:ext cx="228450" cy="451969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797B38D6-FC1C-4124-8993-EAC5C7ABB4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9" t="18675" r="18665" b="18675"/>
          <a:stretch/>
        </p:blipFill>
        <p:spPr>
          <a:xfrm>
            <a:off x="2553427" y="2069046"/>
            <a:ext cx="862616" cy="566280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B4041869-0D5A-4E8D-8550-F513B3C548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97" y="2024062"/>
            <a:ext cx="1216202" cy="1216202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7D99D260-1EF6-4204-9513-AD2E10145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9" y="3215307"/>
            <a:ext cx="1216202" cy="1216202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29050F1F-CDFC-433B-98CF-B238AC485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85" y="4627348"/>
            <a:ext cx="1216202" cy="1216202"/>
          </a:xfrm>
          <a:prstGeom prst="rect">
            <a:avLst/>
          </a:prstGeom>
        </p:spPr>
      </p:pic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7ADBE15-1526-4255-B0E1-32B54BF58E85}"/>
              </a:ext>
            </a:extLst>
          </p:cNvPr>
          <p:cNvCxnSpPr>
            <a:cxnSpLocks/>
          </p:cNvCxnSpPr>
          <p:nvPr/>
        </p:nvCxnSpPr>
        <p:spPr>
          <a:xfrm flipH="1" flipV="1">
            <a:off x="3600605" y="3955824"/>
            <a:ext cx="656334" cy="164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2A86796-DB42-4C27-AFBF-F388AF1275CF}"/>
              </a:ext>
            </a:extLst>
          </p:cNvPr>
          <p:cNvCxnSpPr>
            <a:cxnSpLocks/>
          </p:cNvCxnSpPr>
          <p:nvPr/>
        </p:nvCxnSpPr>
        <p:spPr>
          <a:xfrm>
            <a:off x="3045381" y="2688526"/>
            <a:ext cx="5009" cy="667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그림 182">
            <a:extLst>
              <a:ext uri="{FF2B5EF4-FFF2-40B4-BE49-F238E27FC236}">
                <a16:creationId xmlns:a16="http://schemas.microsoft.com/office/drawing/2014/main" id="{023A6C4F-3C9E-456A-A7A6-9E55E70CE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6672" y="860677"/>
            <a:ext cx="866526" cy="2219804"/>
          </a:xfrm>
          <a:prstGeom prst="rect">
            <a:avLst/>
          </a:prstGeom>
        </p:spPr>
      </p:pic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10472E46-E89C-4089-B18A-946AA57CAF54}"/>
              </a:ext>
            </a:extLst>
          </p:cNvPr>
          <p:cNvCxnSpPr>
            <a:cxnSpLocks/>
          </p:cNvCxnSpPr>
          <p:nvPr/>
        </p:nvCxnSpPr>
        <p:spPr>
          <a:xfrm flipH="1">
            <a:off x="9093356" y="2288672"/>
            <a:ext cx="82605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760446A-7131-4488-A347-0681F77D2C34}"/>
              </a:ext>
            </a:extLst>
          </p:cNvPr>
          <p:cNvCxnSpPr>
            <a:cxnSpLocks/>
          </p:cNvCxnSpPr>
          <p:nvPr/>
        </p:nvCxnSpPr>
        <p:spPr>
          <a:xfrm flipH="1">
            <a:off x="7493881" y="2959299"/>
            <a:ext cx="710316" cy="994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6AC06AAE-A07F-4E30-8779-69FDFDDF392A}"/>
              </a:ext>
            </a:extLst>
          </p:cNvPr>
          <p:cNvCxnSpPr>
            <a:cxnSpLocks/>
          </p:cNvCxnSpPr>
          <p:nvPr/>
        </p:nvCxnSpPr>
        <p:spPr>
          <a:xfrm flipV="1">
            <a:off x="3728212" y="2663616"/>
            <a:ext cx="4019574" cy="827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id="{7694A577-1153-4A8B-B0C5-9BDF65A90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4218" y="3823408"/>
            <a:ext cx="962240" cy="1991303"/>
          </a:xfrm>
          <a:prstGeom prst="rect">
            <a:avLst/>
          </a:prstGeom>
        </p:spPr>
      </p:pic>
      <p:pic>
        <p:nvPicPr>
          <p:cNvPr id="68" name="그림 67" descr="텍스트, 테이블, 작업대, 콘솔형테이블이(가) 표시된 사진&#10;&#10;자동 생성된 설명">
            <a:extLst>
              <a:ext uri="{FF2B5EF4-FFF2-40B4-BE49-F238E27FC236}">
                <a16:creationId xmlns:a16="http://schemas.microsoft.com/office/drawing/2014/main" id="{395BD430-34A0-4B6F-A7E2-E2366BCE343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6820" b="84098" l="51413" r="72562">
                        <a14:foregroundMark x1="51504" y1="28746" x2="51504" y2="28746"/>
                        <a14:foregroundMark x1="58067" y1="17125" x2="58067" y2="17125"/>
                        <a14:foregroundMark x1="72562" y1="47401" x2="72562" y2="47401"/>
                        <a14:foregroundMark x1="65634" y1="81651" x2="65634" y2="81651"/>
                        <a14:foregroundMark x1="65634" y1="84098" x2="65634" y2="84098"/>
                        <a14:foregroundMark x1="71741" y1="47095" x2="71741" y2="47095"/>
                        <a14:foregroundMark x1="68459" y1="54740" x2="68459" y2="5474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548" r="25330" b="12514"/>
          <a:stretch/>
        </p:blipFill>
        <p:spPr>
          <a:xfrm>
            <a:off x="6437710" y="4565420"/>
            <a:ext cx="1748854" cy="1604657"/>
          </a:xfrm>
          <a:prstGeom prst="rect">
            <a:avLst/>
          </a:prstGeom>
        </p:spPr>
      </p:pic>
      <p:pic>
        <p:nvPicPr>
          <p:cNvPr id="69" name="그림 68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96F7C42A-72EB-469E-BDED-45AAF4F0BB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1487" b="84257" l="55666" r="69197">
                        <a14:foregroundMark x1="55666" y1="31778" x2="55666" y2="31778"/>
                        <a14:foregroundMark x1="69197" y1="59184" x2="69197" y2="59184"/>
                        <a14:foregroundMark x1="63256" y1="84257" x2="63256" y2="84257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1" t="27141" r="29040" b="10981"/>
          <a:stretch/>
        </p:blipFill>
        <p:spPr>
          <a:xfrm>
            <a:off x="6850223" y="3944199"/>
            <a:ext cx="980355" cy="1371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711819-8595-4475-9AC9-4D3FE0AC74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259" y="1652303"/>
            <a:ext cx="969348" cy="1182727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9247A5BD-C43A-40BA-92E8-7B92C55E7A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22368" y="4157833"/>
            <a:ext cx="2443233" cy="1186710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FC8DEB2-4E34-4E0E-93F6-C882C528D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394047"/>
              </p:ext>
            </p:extLst>
          </p:nvPr>
        </p:nvGraphicFramePr>
        <p:xfrm>
          <a:off x="9375085" y="5367748"/>
          <a:ext cx="2221072" cy="233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268">
                  <a:extLst>
                    <a:ext uri="{9D8B030D-6E8A-4147-A177-3AD203B41FA5}">
                      <a16:colId xmlns:a16="http://schemas.microsoft.com/office/drawing/2014/main" val="2558956281"/>
                    </a:ext>
                  </a:extLst>
                </a:gridCol>
                <a:gridCol w="555268">
                  <a:extLst>
                    <a:ext uri="{9D8B030D-6E8A-4147-A177-3AD203B41FA5}">
                      <a16:colId xmlns:a16="http://schemas.microsoft.com/office/drawing/2014/main" val="4150723653"/>
                    </a:ext>
                  </a:extLst>
                </a:gridCol>
                <a:gridCol w="555268">
                  <a:extLst>
                    <a:ext uri="{9D8B030D-6E8A-4147-A177-3AD203B41FA5}">
                      <a16:colId xmlns:a16="http://schemas.microsoft.com/office/drawing/2014/main" val="4168449696"/>
                    </a:ext>
                  </a:extLst>
                </a:gridCol>
                <a:gridCol w="555268">
                  <a:extLst>
                    <a:ext uri="{9D8B030D-6E8A-4147-A177-3AD203B41FA5}">
                      <a16:colId xmlns:a16="http://schemas.microsoft.com/office/drawing/2014/main" val="2732098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6441"/>
                  </a:ext>
                </a:extLst>
              </a:tr>
              <a:tr h="116868">
                <a:tc>
                  <a:txBody>
                    <a:bodyPr/>
                    <a:lstStyle/>
                    <a:p>
                      <a:pPr latinLnBrk="1"/>
                      <a:endParaRPr lang="ko-KR" altLang="en-US" sz="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64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27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1992774" y="2921168"/>
            <a:ext cx="8206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기대효과</a:t>
            </a:r>
            <a:endParaRPr lang="en-US" altLang="ko-K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0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0AFB528-58E3-4355-ABC8-A4492DC555D4}"/>
              </a:ext>
            </a:extLst>
          </p:cNvPr>
          <p:cNvSpPr txBox="1"/>
          <p:nvPr/>
        </p:nvSpPr>
        <p:spPr>
          <a:xfrm>
            <a:off x="1572961" y="5363235"/>
            <a:ext cx="6074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Handlee" panose="02000000000000000000" pitchFamily="2" charset="0"/>
              </a:rPr>
              <a:t>[</a:t>
            </a:r>
            <a:r>
              <a:rPr lang="en-US" altLang="ko-KR" sz="14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2021</a:t>
            </a:r>
            <a:r>
              <a:rPr lang="ko-KR" altLang="en-US" sz="14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년 </a:t>
            </a:r>
            <a:r>
              <a:rPr lang="en-US" altLang="ko-KR" sz="14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6</a:t>
            </a:r>
            <a:r>
              <a:rPr lang="ko-KR" altLang="en-US" sz="14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월 </a:t>
            </a:r>
            <a:r>
              <a:rPr lang="ko-KR" altLang="en-US" sz="1400" b="1" dirty="0" err="1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쿠팡</a:t>
            </a:r>
            <a:r>
              <a:rPr lang="ko-KR" altLang="en-US" sz="14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이천물류센터 화재상황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Handlee" panose="02000000000000000000" pitchFamily="2" charset="0"/>
              </a:rPr>
              <a:t>] </a:t>
            </a:r>
            <a:endParaRPr lang="ko-KR" altLang="en-US" sz="1400" b="1" dirty="0">
              <a:latin typeface="Handle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31069-86FE-42CF-95E8-2C79B232A304}"/>
              </a:ext>
            </a:extLst>
          </p:cNvPr>
          <p:cNvSpPr txBox="1"/>
          <p:nvPr/>
        </p:nvSpPr>
        <p:spPr>
          <a:xfrm>
            <a:off x="3309273" y="37165"/>
            <a:ext cx="557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기대효과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538396" y="935146"/>
            <a:ext cx="346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사회적 기대 효과</a:t>
            </a:r>
            <a:endParaRPr lang="en-US" sz="24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 descr="텍스트, 상점, 판매, 여러개이(가) 표시된 사진&#10;&#10;자동 생성된 설명">
            <a:extLst>
              <a:ext uri="{FF2B5EF4-FFF2-40B4-BE49-F238E27FC236}">
                <a16:creationId xmlns:a16="http://schemas.microsoft.com/office/drawing/2014/main" id="{8069E014-D8A3-491D-9165-17A6AC387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2" y="1729900"/>
            <a:ext cx="4177701" cy="3541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4849BD-EA37-440F-AD08-04174C529BF9}"/>
              </a:ext>
            </a:extLst>
          </p:cNvPr>
          <p:cNvSpPr txBox="1"/>
          <p:nvPr/>
        </p:nvSpPr>
        <p:spPr>
          <a:xfrm>
            <a:off x="6567576" y="3170412"/>
            <a:ext cx="43502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화재상황시 인명피해를</a:t>
            </a:r>
            <a:endParaRPr lang="en-US" altLang="ko-KR" sz="3000" b="1" dirty="0">
              <a:solidFill>
                <a:srgbClr val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30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줄이는데 도움이 됨</a:t>
            </a:r>
            <a:r>
              <a:rPr lang="en-US" altLang="ko-KR" sz="3000" b="1" dirty="0">
                <a:solidFill>
                  <a:srgbClr val="000000"/>
                </a:solidFill>
                <a:latin typeface="Handlee" panose="02000000000000000000" pitchFamily="2" charset="0"/>
              </a:rPr>
              <a:t>.</a:t>
            </a:r>
            <a:endParaRPr lang="ko-KR" altLang="en-US" sz="3000" b="1" dirty="0"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44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2271531" y="2921168"/>
            <a:ext cx="7648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시연영상</a:t>
            </a:r>
            <a:endParaRPr lang="en-US" altLang="ko-K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689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4831069-86FE-42CF-95E8-2C79B232A304}"/>
              </a:ext>
            </a:extLst>
          </p:cNvPr>
          <p:cNvSpPr txBox="1"/>
          <p:nvPr/>
        </p:nvSpPr>
        <p:spPr>
          <a:xfrm>
            <a:off x="3158272" y="70721"/>
            <a:ext cx="557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시연영상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159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0428D7-65F0-4B4F-A6C9-97179AB5E138}"/>
              </a:ext>
            </a:extLst>
          </p:cNvPr>
          <p:cNvSpPr txBox="1"/>
          <p:nvPr/>
        </p:nvSpPr>
        <p:spPr>
          <a:xfrm>
            <a:off x="3309273" y="37165"/>
            <a:ext cx="557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시연영상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47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BC4338-0546-47DF-896B-4C862F0FC76F}"/>
              </a:ext>
            </a:extLst>
          </p:cNvPr>
          <p:cNvSpPr txBox="1"/>
          <p:nvPr/>
        </p:nvSpPr>
        <p:spPr>
          <a:xfrm>
            <a:off x="2736350" y="2895954"/>
            <a:ext cx="723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80000"/>
            </a:pP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경청해 주셔서 감사합니다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.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85074-D618-4DE6-B133-CD227AF097B0}"/>
              </a:ext>
            </a:extLst>
          </p:cNvPr>
          <p:cNvSpPr txBox="1"/>
          <p:nvPr/>
        </p:nvSpPr>
        <p:spPr>
          <a:xfrm>
            <a:off x="3777900" y="58056"/>
            <a:ext cx="463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422266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3281862" y="2921168"/>
            <a:ext cx="5628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프로젝트 개요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1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486EC4-E405-489B-9E3E-A8084669A51F}"/>
              </a:ext>
            </a:extLst>
          </p:cNvPr>
          <p:cNvSpPr txBox="1"/>
          <p:nvPr/>
        </p:nvSpPr>
        <p:spPr>
          <a:xfrm>
            <a:off x="613897" y="914219"/>
            <a:ext cx="268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주제선정 과정</a:t>
            </a:r>
            <a:endParaRPr lang="en-US" sz="28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4815002" y="81023"/>
            <a:ext cx="2763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73EF161-4F55-4B87-9A8C-DC588F41F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1" y="1834386"/>
            <a:ext cx="4880667" cy="3878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35684D-C611-4C10-9FCC-AFC17B4D7C21}"/>
              </a:ext>
            </a:extLst>
          </p:cNvPr>
          <p:cNvSpPr txBox="1"/>
          <p:nvPr/>
        </p:nvSpPr>
        <p:spPr>
          <a:xfrm>
            <a:off x="1600200" y="2296901"/>
            <a:ext cx="339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우리 삶에서 불편하거나 위험한 것이 무엇일까</a:t>
            </a:r>
            <a:r>
              <a:rPr lang="en-US" altLang="ko-KR" sz="2400" dirty="0">
                <a:latin typeface="Handlee" panose="02000000000000000000" pitchFamily="2" charset="0"/>
              </a:rPr>
              <a:t>?</a:t>
            </a:r>
            <a:endParaRPr lang="ko-KR" altLang="en-US" sz="2400" dirty="0">
              <a:latin typeface="Handle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57745-EE0C-48E9-8CA2-3CCA592325A7}"/>
              </a:ext>
            </a:extLst>
          </p:cNvPr>
          <p:cNvSpPr txBox="1"/>
          <p:nvPr/>
        </p:nvSpPr>
        <p:spPr>
          <a:xfrm>
            <a:off x="5697242" y="3173559"/>
            <a:ext cx="124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Handlee" panose="02000000000000000000" pitchFamily="2" charset="0"/>
              </a:rPr>
              <a:t>=&gt;</a:t>
            </a:r>
            <a:endParaRPr lang="ko-KR" altLang="en-US" sz="7200" b="1" dirty="0">
              <a:latin typeface="Handlee" panose="020000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203B2C-0D52-4261-BD1E-104920344B6E}"/>
              </a:ext>
            </a:extLst>
          </p:cNvPr>
          <p:cNvGrpSpPr/>
          <p:nvPr/>
        </p:nvGrpSpPr>
        <p:grpSpPr>
          <a:xfrm>
            <a:off x="7217727" y="2061628"/>
            <a:ext cx="4116602" cy="2450246"/>
            <a:chOff x="7161712" y="2268325"/>
            <a:chExt cx="4116602" cy="24502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2711E7-A5AB-4E04-A4AA-F13133F3F96D}"/>
                </a:ext>
              </a:extLst>
            </p:cNvPr>
            <p:cNvSpPr txBox="1"/>
            <p:nvPr/>
          </p:nvSpPr>
          <p:spPr>
            <a:xfrm>
              <a:off x="7161712" y="4072240"/>
              <a:ext cx="41166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비상 손전등</a:t>
              </a:r>
              <a:endParaRPr lang="en-US" altLang="ko-KR" sz="3600" b="1" dirty="0"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2469EA3-E9BD-420B-A850-9C49B6737582}"/>
                </a:ext>
              </a:extLst>
            </p:cNvPr>
            <p:cNvGrpSpPr/>
            <p:nvPr/>
          </p:nvGrpSpPr>
          <p:grpSpPr>
            <a:xfrm>
              <a:off x="7220308" y="2268325"/>
              <a:ext cx="3999410" cy="1729473"/>
              <a:chOff x="564762" y="1887795"/>
              <a:chExt cx="4933950" cy="213360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7A25EF45-2CD6-4C18-B57C-464523B69498}"/>
                  </a:ext>
                </a:extLst>
              </p:cNvPr>
              <p:cNvSpPr/>
              <p:nvPr/>
            </p:nvSpPr>
            <p:spPr>
              <a:xfrm>
                <a:off x="733425" y="2081213"/>
                <a:ext cx="4029075" cy="1652587"/>
              </a:xfrm>
              <a:custGeom>
                <a:avLst/>
                <a:gdLst>
                  <a:gd name="connsiteX0" fmla="*/ 228600 w 4500563"/>
                  <a:gd name="connsiteY0" fmla="*/ 347662 h 1652587"/>
                  <a:gd name="connsiteX1" fmla="*/ 85725 w 4500563"/>
                  <a:gd name="connsiteY1" fmla="*/ 466725 h 1652587"/>
                  <a:gd name="connsiteX2" fmla="*/ 9525 w 4500563"/>
                  <a:gd name="connsiteY2" fmla="*/ 709612 h 1652587"/>
                  <a:gd name="connsiteX3" fmla="*/ 0 w 4500563"/>
                  <a:gd name="connsiteY3" fmla="*/ 971550 h 1652587"/>
                  <a:gd name="connsiteX4" fmla="*/ 95250 w 4500563"/>
                  <a:gd name="connsiteY4" fmla="*/ 1247775 h 1652587"/>
                  <a:gd name="connsiteX5" fmla="*/ 214313 w 4500563"/>
                  <a:gd name="connsiteY5" fmla="*/ 1333500 h 1652587"/>
                  <a:gd name="connsiteX6" fmla="*/ 2905125 w 4500563"/>
                  <a:gd name="connsiteY6" fmla="*/ 1385887 h 1652587"/>
                  <a:gd name="connsiteX7" fmla="*/ 3028950 w 4500563"/>
                  <a:gd name="connsiteY7" fmla="*/ 1509712 h 1652587"/>
                  <a:gd name="connsiteX8" fmla="*/ 3248025 w 4500563"/>
                  <a:gd name="connsiteY8" fmla="*/ 1624012 h 1652587"/>
                  <a:gd name="connsiteX9" fmla="*/ 3357563 w 4500563"/>
                  <a:gd name="connsiteY9" fmla="*/ 1652587 h 1652587"/>
                  <a:gd name="connsiteX10" fmla="*/ 4029075 w 4500563"/>
                  <a:gd name="connsiteY10" fmla="*/ 1647825 h 1652587"/>
                  <a:gd name="connsiteX11" fmla="*/ 4314825 w 4500563"/>
                  <a:gd name="connsiteY11" fmla="*/ 1500187 h 1652587"/>
                  <a:gd name="connsiteX12" fmla="*/ 4443413 w 4500563"/>
                  <a:gd name="connsiteY12" fmla="*/ 1162050 h 1652587"/>
                  <a:gd name="connsiteX13" fmla="*/ 4500563 w 4500563"/>
                  <a:gd name="connsiteY13" fmla="*/ 828675 h 1652587"/>
                  <a:gd name="connsiteX14" fmla="*/ 4438650 w 4500563"/>
                  <a:gd name="connsiteY14" fmla="*/ 519112 h 1652587"/>
                  <a:gd name="connsiteX15" fmla="*/ 4281488 w 4500563"/>
                  <a:gd name="connsiteY15" fmla="*/ 176212 h 1652587"/>
                  <a:gd name="connsiteX16" fmla="*/ 4014788 w 4500563"/>
                  <a:gd name="connsiteY16" fmla="*/ 38100 h 1652587"/>
                  <a:gd name="connsiteX17" fmla="*/ 3843338 w 4500563"/>
                  <a:gd name="connsiteY17" fmla="*/ 0 h 1652587"/>
                  <a:gd name="connsiteX18" fmla="*/ 3419475 w 4500563"/>
                  <a:gd name="connsiteY18" fmla="*/ 0 h 1652587"/>
                  <a:gd name="connsiteX19" fmla="*/ 3005138 w 4500563"/>
                  <a:gd name="connsiteY19" fmla="*/ 190500 h 1652587"/>
                  <a:gd name="connsiteX20" fmla="*/ 2876550 w 4500563"/>
                  <a:gd name="connsiteY20" fmla="*/ 295275 h 1652587"/>
                  <a:gd name="connsiteX21" fmla="*/ 228600 w 4500563"/>
                  <a:gd name="connsiteY21" fmla="*/ 347662 h 1652587"/>
                  <a:gd name="connsiteX0" fmla="*/ 228600 w 4500563"/>
                  <a:gd name="connsiteY0" fmla="*/ 347662 h 1652587"/>
                  <a:gd name="connsiteX1" fmla="*/ 85725 w 4500563"/>
                  <a:gd name="connsiteY1" fmla="*/ 466725 h 1652587"/>
                  <a:gd name="connsiteX2" fmla="*/ 9525 w 4500563"/>
                  <a:gd name="connsiteY2" fmla="*/ 709612 h 1652587"/>
                  <a:gd name="connsiteX3" fmla="*/ 0 w 4500563"/>
                  <a:gd name="connsiteY3" fmla="*/ 971550 h 1652587"/>
                  <a:gd name="connsiteX4" fmla="*/ 95250 w 4500563"/>
                  <a:gd name="connsiteY4" fmla="*/ 1247775 h 1652587"/>
                  <a:gd name="connsiteX5" fmla="*/ 214313 w 4500563"/>
                  <a:gd name="connsiteY5" fmla="*/ 1333500 h 1652587"/>
                  <a:gd name="connsiteX6" fmla="*/ 2905125 w 4500563"/>
                  <a:gd name="connsiteY6" fmla="*/ 1385887 h 1652587"/>
                  <a:gd name="connsiteX7" fmla="*/ 3028950 w 4500563"/>
                  <a:gd name="connsiteY7" fmla="*/ 1509712 h 1652587"/>
                  <a:gd name="connsiteX8" fmla="*/ 3248025 w 4500563"/>
                  <a:gd name="connsiteY8" fmla="*/ 1624012 h 1652587"/>
                  <a:gd name="connsiteX9" fmla="*/ 3357563 w 4500563"/>
                  <a:gd name="connsiteY9" fmla="*/ 1652587 h 1652587"/>
                  <a:gd name="connsiteX10" fmla="*/ 4029075 w 4500563"/>
                  <a:gd name="connsiteY10" fmla="*/ 1647825 h 1652587"/>
                  <a:gd name="connsiteX11" fmla="*/ 4314825 w 4500563"/>
                  <a:gd name="connsiteY11" fmla="*/ 1500187 h 1652587"/>
                  <a:gd name="connsiteX12" fmla="*/ 4443413 w 4500563"/>
                  <a:gd name="connsiteY12" fmla="*/ 1162050 h 1652587"/>
                  <a:gd name="connsiteX13" fmla="*/ 4500563 w 4500563"/>
                  <a:gd name="connsiteY13" fmla="*/ 828675 h 1652587"/>
                  <a:gd name="connsiteX14" fmla="*/ 4438650 w 4500563"/>
                  <a:gd name="connsiteY14" fmla="*/ 519112 h 1652587"/>
                  <a:gd name="connsiteX15" fmla="*/ 3819525 w 4500563"/>
                  <a:gd name="connsiteY15" fmla="*/ 185737 h 1652587"/>
                  <a:gd name="connsiteX16" fmla="*/ 4014788 w 4500563"/>
                  <a:gd name="connsiteY16" fmla="*/ 38100 h 1652587"/>
                  <a:gd name="connsiteX17" fmla="*/ 3843338 w 4500563"/>
                  <a:gd name="connsiteY17" fmla="*/ 0 h 1652587"/>
                  <a:gd name="connsiteX18" fmla="*/ 3419475 w 4500563"/>
                  <a:gd name="connsiteY18" fmla="*/ 0 h 1652587"/>
                  <a:gd name="connsiteX19" fmla="*/ 3005138 w 4500563"/>
                  <a:gd name="connsiteY19" fmla="*/ 190500 h 1652587"/>
                  <a:gd name="connsiteX20" fmla="*/ 2876550 w 4500563"/>
                  <a:gd name="connsiteY20" fmla="*/ 295275 h 1652587"/>
                  <a:gd name="connsiteX21" fmla="*/ 228600 w 4500563"/>
                  <a:gd name="connsiteY21" fmla="*/ 347662 h 1652587"/>
                  <a:gd name="connsiteX0" fmla="*/ 228600 w 4500563"/>
                  <a:gd name="connsiteY0" fmla="*/ 347662 h 1652587"/>
                  <a:gd name="connsiteX1" fmla="*/ 85725 w 4500563"/>
                  <a:gd name="connsiteY1" fmla="*/ 466725 h 1652587"/>
                  <a:gd name="connsiteX2" fmla="*/ 9525 w 4500563"/>
                  <a:gd name="connsiteY2" fmla="*/ 709612 h 1652587"/>
                  <a:gd name="connsiteX3" fmla="*/ 0 w 4500563"/>
                  <a:gd name="connsiteY3" fmla="*/ 971550 h 1652587"/>
                  <a:gd name="connsiteX4" fmla="*/ 95250 w 4500563"/>
                  <a:gd name="connsiteY4" fmla="*/ 1247775 h 1652587"/>
                  <a:gd name="connsiteX5" fmla="*/ 214313 w 4500563"/>
                  <a:gd name="connsiteY5" fmla="*/ 1333500 h 1652587"/>
                  <a:gd name="connsiteX6" fmla="*/ 2905125 w 4500563"/>
                  <a:gd name="connsiteY6" fmla="*/ 1385887 h 1652587"/>
                  <a:gd name="connsiteX7" fmla="*/ 3028950 w 4500563"/>
                  <a:gd name="connsiteY7" fmla="*/ 1509712 h 1652587"/>
                  <a:gd name="connsiteX8" fmla="*/ 3248025 w 4500563"/>
                  <a:gd name="connsiteY8" fmla="*/ 1624012 h 1652587"/>
                  <a:gd name="connsiteX9" fmla="*/ 3357563 w 4500563"/>
                  <a:gd name="connsiteY9" fmla="*/ 1652587 h 1652587"/>
                  <a:gd name="connsiteX10" fmla="*/ 4029075 w 4500563"/>
                  <a:gd name="connsiteY10" fmla="*/ 1647825 h 1652587"/>
                  <a:gd name="connsiteX11" fmla="*/ 4314825 w 4500563"/>
                  <a:gd name="connsiteY11" fmla="*/ 1500187 h 1652587"/>
                  <a:gd name="connsiteX12" fmla="*/ 4443413 w 4500563"/>
                  <a:gd name="connsiteY12" fmla="*/ 1162050 h 1652587"/>
                  <a:gd name="connsiteX13" fmla="*/ 4500563 w 4500563"/>
                  <a:gd name="connsiteY13" fmla="*/ 828675 h 1652587"/>
                  <a:gd name="connsiteX14" fmla="*/ 3662363 w 4500563"/>
                  <a:gd name="connsiteY14" fmla="*/ 433387 h 1652587"/>
                  <a:gd name="connsiteX15" fmla="*/ 3819525 w 4500563"/>
                  <a:gd name="connsiteY15" fmla="*/ 185737 h 1652587"/>
                  <a:gd name="connsiteX16" fmla="*/ 4014788 w 4500563"/>
                  <a:gd name="connsiteY16" fmla="*/ 38100 h 1652587"/>
                  <a:gd name="connsiteX17" fmla="*/ 3843338 w 4500563"/>
                  <a:gd name="connsiteY17" fmla="*/ 0 h 1652587"/>
                  <a:gd name="connsiteX18" fmla="*/ 3419475 w 4500563"/>
                  <a:gd name="connsiteY18" fmla="*/ 0 h 1652587"/>
                  <a:gd name="connsiteX19" fmla="*/ 3005138 w 4500563"/>
                  <a:gd name="connsiteY19" fmla="*/ 190500 h 1652587"/>
                  <a:gd name="connsiteX20" fmla="*/ 2876550 w 4500563"/>
                  <a:gd name="connsiteY20" fmla="*/ 295275 h 1652587"/>
                  <a:gd name="connsiteX21" fmla="*/ 228600 w 4500563"/>
                  <a:gd name="connsiteY21" fmla="*/ 347662 h 1652587"/>
                  <a:gd name="connsiteX0" fmla="*/ 228600 w 4443413"/>
                  <a:gd name="connsiteY0" fmla="*/ 347662 h 1652587"/>
                  <a:gd name="connsiteX1" fmla="*/ 85725 w 4443413"/>
                  <a:gd name="connsiteY1" fmla="*/ 466725 h 1652587"/>
                  <a:gd name="connsiteX2" fmla="*/ 9525 w 4443413"/>
                  <a:gd name="connsiteY2" fmla="*/ 709612 h 1652587"/>
                  <a:gd name="connsiteX3" fmla="*/ 0 w 4443413"/>
                  <a:gd name="connsiteY3" fmla="*/ 971550 h 1652587"/>
                  <a:gd name="connsiteX4" fmla="*/ 95250 w 4443413"/>
                  <a:gd name="connsiteY4" fmla="*/ 1247775 h 1652587"/>
                  <a:gd name="connsiteX5" fmla="*/ 214313 w 4443413"/>
                  <a:gd name="connsiteY5" fmla="*/ 1333500 h 1652587"/>
                  <a:gd name="connsiteX6" fmla="*/ 2905125 w 4443413"/>
                  <a:gd name="connsiteY6" fmla="*/ 1385887 h 1652587"/>
                  <a:gd name="connsiteX7" fmla="*/ 3028950 w 4443413"/>
                  <a:gd name="connsiteY7" fmla="*/ 1509712 h 1652587"/>
                  <a:gd name="connsiteX8" fmla="*/ 3248025 w 4443413"/>
                  <a:gd name="connsiteY8" fmla="*/ 1624012 h 1652587"/>
                  <a:gd name="connsiteX9" fmla="*/ 3357563 w 4443413"/>
                  <a:gd name="connsiteY9" fmla="*/ 1652587 h 1652587"/>
                  <a:gd name="connsiteX10" fmla="*/ 4029075 w 4443413"/>
                  <a:gd name="connsiteY10" fmla="*/ 1647825 h 1652587"/>
                  <a:gd name="connsiteX11" fmla="*/ 4314825 w 4443413"/>
                  <a:gd name="connsiteY11" fmla="*/ 1500187 h 1652587"/>
                  <a:gd name="connsiteX12" fmla="*/ 4443413 w 4443413"/>
                  <a:gd name="connsiteY12" fmla="*/ 1162050 h 1652587"/>
                  <a:gd name="connsiteX13" fmla="*/ 3619500 w 4443413"/>
                  <a:gd name="connsiteY13" fmla="*/ 814387 h 1652587"/>
                  <a:gd name="connsiteX14" fmla="*/ 3662363 w 4443413"/>
                  <a:gd name="connsiteY14" fmla="*/ 433387 h 1652587"/>
                  <a:gd name="connsiteX15" fmla="*/ 3819525 w 4443413"/>
                  <a:gd name="connsiteY15" fmla="*/ 185737 h 1652587"/>
                  <a:gd name="connsiteX16" fmla="*/ 4014788 w 4443413"/>
                  <a:gd name="connsiteY16" fmla="*/ 38100 h 1652587"/>
                  <a:gd name="connsiteX17" fmla="*/ 3843338 w 4443413"/>
                  <a:gd name="connsiteY17" fmla="*/ 0 h 1652587"/>
                  <a:gd name="connsiteX18" fmla="*/ 3419475 w 4443413"/>
                  <a:gd name="connsiteY18" fmla="*/ 0 h 1652587"/>
                  <a:gd name="connsiteX19" fmla="*/ 3005138 w 4443413"/>
                  <a:gd name="connsiteY19" fmla="*/ 190500 h 1652587"/>
                  <a:gd name="connsiteX20" fmla="*/ 2876550 w 4443413"/>
                  <a:gd name="connsiteY20" fmla="*/ 295275 h 1652587"/>
                  <a:gd name="connsiteX21" fmla="*/ 228600 w 4443413"/>
                  <a:gd name="connsiteY21" fmla="*/ 347662 h 1652587"/>
                  <a:gd name="connsiteX0" fmla="*/ 228600 w 4314825"/>
                  <a:gd name="connsiteY0" fmla="*/ 347662 h 1652587"/>
                  <a:gd name="connsiteX1" fmla="*/ 85725 w 4314825"/>
                  <a:gd name="connsiteY1" fmla="*/ 466725 h 1652587"/>
                  <a:gd name="connsiteX2" fmla="*/ 9525 w 4314825"/>
                  <a:gd name="connsiteY2" fmla="*/ 709612 h 1652587"/>
                  <a:gd name="connsiteX3" fmla="*/ 0 w 4314825"/>
                  <a:gd name="connsiteY3" fmla="*/ 971550 h 1652587"/>
                  <a:gd name="connsiteX4" fmla="*/ 95250 w 4314825"/>
                  <a:gd name="connsiteY4" fmla="*/ 1247775 h 1652587"/>
                  <a:gd name="connsiteX5" fmla="*/ 214313 w 4314825"/>
                  <a:gd name="connsiteY5" fmla="*/ 1333500 h 1652587"/>
                  <a:gd name="connsiteX6" fmla="*/ 2905125 w 4314825"/>
                  <a:gd name="connsiteY6" fmla="*/ 1385887 h 1652587"/>
                  <a:gd name="connsiteX7" fmla="*/ 3028950 w 4314825"/>
                  <a:gd name="connsiteY7" fmla="*/ 1509712 h 1652587"/>
                  <a:gd name="connsiteX8" fmla="*/ 3248025 w 4314825"/>
                  <a:gd name="connsiteY8" fmla="*/ 1624012 h 1652587"/>
                  <a:gd name="connsiteX9" fmla="*/ 3357563 w 4314825"/>
                  <a:gd name="connsiteY9" fmla="*/ 1652587 h 1652587"/>
                  <a:gd name="connsiteX10" fmla="*/ 4029075 w 4314825"/>
                  <a:gd name="connsiteY10" fmla="*/ 1647825 h 1652587"/>
                  <a:gd name="connsiteX11" fmla="*/ 4314825 w 4314825"/>
                  <a:gd name="connsiteY11" fmla="*/ 1500187 h 1652587"/>
                  <a:gd name="connsiteX12" fmla="*/ 3686175 w 4314825"/>
                  <a:gd name="connsiteY12" fmla="*/ 1262063 h 1652587"/>
                  <a:gd name="connsiteX13" fmla="*/ 3619500 w 4314825"/>
                  <a:gd name="connsiteY13" fmla="*/ 814387 h 1652587"/>
                  <a:gd name="connsiteX14" fmla="*/ 3662363 w 4314825"/>
                  <a:gd name="connsiteY14" fmla="*/ 433387 h 1652587"/>
                  <a:gd name="connsiteX15" fmla="*/ 3819525 w 4314825"/>
                  <a:gd name="connsiteY15" fmla="*/ 185737 h 1652587"/>
                  <a:gd name="connsiteX16" fmla="*/ 4014788 w 4314825"/>
                  <a:gd name="connsiteY16" fmla="*/ 38100 h 1652587"/>
                  <a:gd name="connsiteX17" fmla="*/ 3843338 w 4314825"/>
                  <a:gd name="connsiteY17" fmla="*/ 0 h 1652587"/>
                  <a:gd name="connsiteX18" fmla="*/ 3419475 w 4314825"/>
                  <a:gd name="connsiteY18" fmla="*/ 0 h 1652587"/>
                  <a:gd name="connsiteX19" fmla="*/ 3005138 w 4314825"/>
                  <a:gd name="connsiteY19" fmla="*/ 190500 h 1652587"/>
                  <a:gd name="connsiteX20" fmla="*/ 2876550 w 4314825"/>
                  <a:gd name="connsiteY20" fmla="*/ 295275 h 1652587"/>
                  <a:gd name="connsiteX21" fmla="*/ 228600 w 4314825"/>
                  <a:gd name="connsiteY21" fmla="*/ 347662 h 1652587"/>
                  <a:gd name="connsiteX0" fmla="*/ 228600 w 4029075"/>
                  <a:gd name="connsiteY0" fmla="*/ 347662 h 1652587"/>
                  <a:gd name="connsiteX1" fmla="*/ 85725 w 4029075"/>
                  <a:gd name="connsiteY1" fmla="*/ 466725 h 1652587"/>
                  <a:gd name="connsiteX2" fmla="*/ 9525 w 4029075"/>
                  <a:gd name="connsiteY2" fmla="*/ 709612 h 1652587"/>
                  <a:gd name="connsiteX3" fmla="*/ 0 w 4029075"/>
                  <a:gd name="connsiteY3" fmla="*/ 971550 h 1652587"/>
                  <a:gd name="connsiteX4" fmla="*/ 95250 w 4029075"/>
                  <a:gd name="connsiteY4" fmla="*/ 1247775 h 1652587"/>
                  <a:gd name="connsiteX5" fmla="*/ 214313 w 4029075"/>
                  <a:gd name="connsiteY5" fmla="*/ 1333500 h 1652587"/>
                  <a:gd name="connsiteX6" fmla="*/ 2905125 w 4029075"/>
                  <a:gd name="connsiteY6" fmla="*/ 1385887 h 1652587"/>
                  <a:gd name="connsiteX7" fmla="*/ 3028950 w 4029075"/>
                  <a:gd name="connsiteY7" fmla="*/ 1509712 h 1652587"/>
                  <a:gd name="connsiteX8" fmla="*/ 3248025 w 4029075"/>
                  <a:gd name="connsiteY8" fmla="*/ 1624012 h 1652587"/>
                  <a:gd name="connsiteX9" fmla="*/ 3357563 w 4029075"/>
                  <a:gd name="connsiteY9" fmla="*/ 1652587 h 1652587"/>
                  <a:gd name="connsiteX10" fmla="*/ 4029075 w 4029075"/>
                  <a:gd name="connsiteY10" fmla="*/ 1647825 h 1652587"/>
                  <a:gd name="connsiteX11" fmla="*/ 3852863 w 4029075"/>
                  <a:gd name="connsiteY11" fmla="*/ 1543049 h 1652587"/>
                  <a:gd name="connsiteX12" fmla="*/ 3686175 w 4029075"/>
                  <a:gd name="connsiteY12" fmla="*/ 1262063 h 1652587"/>
                  <a:gd name="connsiteX13" fmla="*/ 3619500 w 4029075"/>
                  <a:gd name="connsiteY13" fmla="*/ 814387 h 1652587"/>
                  <a:gd name="connsiteX14" fmla="*/ 3662363 w 4029075"/>
                  <a:gd name="connsiteY14" fmla="*/ 433387 h 1652587"/>
                  <a:gd name="connsiteX15" fmla="*/ 3819525 w 4029075"/>
                  <a:gd name="connsiteY15" fmla="*/ 185737 h 1652587"/>
                  <a:gd name="connsiteX16" fmla="*/ 4014788 w 4029075"/>
                  <a:gd name="connsiteY16" fmla="*/ 38100 h 1652587"/>
                  <a:gd name="connsiteX17" fmla="*/ 3843338 w 4029075"/>
                  <a:gd name="connsiteY17" fmla="*/ 0 h 1652587"/>
                  <a:gd name="connsiteX18" fmla="*/ 3419475 w 4029075"/>
                  <a:gd name="connsiteY18" fmla="*/ 0 h 1652587"/>
                  <a:gd name="connsiteX19" fmla="*/ 3005138 w 4029075"/>
                  <a:gd name="connsiteY19" fmla="*/ 190500 h 1652587"/>
                  <a:gd name="connsiteX20" fmla="*/ 2876550 w 4029075"/>
                  <a:gd name="connsiteY20" fmla="*/ 295275 h 1652587"/>
                  <a:gd name="connsiteX21" fmla="*/ 228600 w 4029075"/>
                  <a:gd name="connsiteY21" fmla="*/ 347662 h 165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029075" h="1652587">
                    <a:moveTo>
                      <a:pt x="228600" y="347662"/>
                    </a:moveTo>
                    <a:lnTo>
                      <a:pt x="85725" y="466725"/>
                    </a:lnTo>
                    <a:lnTo>
                      <a:pt x="9525" y="709612"/>
                    </a:lnTo>
                    <a:lnTo>
                      <a:pt x="0" y="971550"/>
                    </a:lnTo>
                    <a:lnTo>
                      <a:pt x="95250" y="1247775"/>
                    </a:lnTo>
                    <a:lnTo>
                      <a:pt x="214313" y="1333500"/>
                    </a:lnTo>
                    <a:lnTo>
                      <a:pt x="2905125" y="1385887"/>
                    </a:lnTo>
                    <a:lnTo>
                      <a:pt x="3028950" y="1509712"/>
                    </a:lnTo>
                    <a:lnTo>
                      <a:pt x="3248025" y="1624012"/>
                    </a:lnTo>
                    <a:lnTo>
                      <a:pt x="3357563" y="1652587"/>
                    </a:lnTo>
                    <a:lnTo>
                      <a:pt x="4029075" y="1647825"/>
                    </a:lnTo>
                    <a:lnTo>
                      <a:pt x="3852863" y="1543049"/>
                    </a:lnTo>
                    <a:lnTo>
                      <a:pt x="3686175" y="1262063"/>
                    </a:lnTo>
                    <a:lnTo>
                      <a:pt x="3619500" y="814387"/>
                    </a:lnTo>
                    <a:lnTo>
                      <a:pt x="3662363" y="433387"/>
                    </a:lnTo>
                    <a:lnTo>
                      <a:pt x="3819525" y="185737"/>
                    </a:lnTo>
                    <a:lnTo>
                      <a:pt x="4014788" y="38100"/>
                    </a:lnTo>
                    <a:lnTo>
                      <a:pt x="3843338" y="0"/>
                    </a:lnTo>
                    <a:lnTo>
                      <a:pt x="3419475" y="0"/>
                    </a:lnTo>
                    <a:lnTo>
                      <a:pt x="3005138" y="190500"/>
                    </a:lnTo>
                    <a:lnTo>
                      <a:pt x="2876550" y="295275"/>
                    </a:lnTo>
                    <a:lnTo>
                      <a:pt x="228600" y="347662"/>
                    </a:lnTo>
                    <a:close/>
                  </a:path>
                </a:pathLst>
              </a:custGeom>
              <a:solidFill>
                <a:srgbClr val="EF4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BE5C2F7F-7D35-4F13-9A1C-45A0455828A9}"/>
                  </a:ext>
                </a:extLst>
              </p:cNvPr>
              <p:cNvSpPr/>
              <p:nvPr/>
            </p:nvSpPr>
            <p:spPr>
              <a:xfrm>
                <a:off x="4352925" y="2109788"/>
                <a:ext cx="866775" cy="1600200"/>
              </a:xfrm>
              <a:custGeom>
                <a:avLst/>
                <a:gdLst>
                  <a:gd name="connsiteX0" fmla="*/ 485775 w 866775"/>
                  <a:gd name="connsiteY0" fmla="*/ 47625 h 1600200"/>
                  <a:gd name="connsiteX1" fmla="*/ 247650 w 866775"/>
                  <a:gd name="connsiteY1" fmla="*/ 80962 h 1600200"/>
                  <a:gd name="connsiteX2" fmla="*/ 90488 w 866775"/>
                  <a:gd name="connsiteY2" fmla="*/ 309562 h 1600200"/>
                  <a:gd name="connsiteX3" fmla="*/ 0 w 866775"/>
                  <a:gd name="connsiteY3" fmla="*/ 776287 h 1600200"/>
                  <a:gd name="connsiteX4" fmla="*/ 61913 w 866775"/>
                  <a:gd name="connsiteY4" fmla="*/ 1271587 h 1600200"/>
                  <a:gd name="connsiteX5" fmla="*/ 314325 w 866775"/>
                  <a:gd name="connsiteY5" fmla="*/ 1547812 h 1600200"/>
                  <a:gd name="connsiteX6" fmla="*/ 595313 w 866775"/>
                  <a:gd name="connsiteY6" fmla="*/ 1600200 h 1600200"/>
                  <a:gd name="connsiteX7" fmla="*/ 833438 w 866775"/>
                  <a:gd name="connsiteY7" fmla="*/ 1185862 h 1600200"/>
                  <a:gd name="connsiteX8" fmla="*/ 866775 w 866775"/>
                  <a:gd name="connsiteY8" fmla="*/ 762000 h 1600200"/>
                  <a:gd name="connsiteX9" fmla="*/ 762000 w 866775"/>
                  <a:gd name="connsiteY9" fmla="*/ 276225 h 1600200"/>
                  <a:gd name="connsiteX10" fmla="*/ 533400 w 866775"/>
                  <a:gd name="connsiteY10" fmla="*/ 0 h 1600200"/>
                  <a:gd name="connsiteX11" fmla="*/ 371475 w 866775"/>
                  <a:gd name="connsiteY11" fmla="*/ 28575 h 1600200"/>
                  <a:gd name="connsiteX12" fmla="*/ 485775 w 866775"/>
                  <a:gd name="connsiteY12" fmla="*/ 47625 h 1600200"/>
                  <a:gd name="connsiteX0" fmla="*/ 300037 w 866775"/>
                  <a:gd name="connsiteY0" fmla="*/ 33337 h 1600200"/>
                  <a:gd name="connsiteX1" fmla="*/ 247650 w 866775"/>
                  <a:gd name="connsiteY1" fmla="*/ 80962 h 1600200"/>
                  <a:gd name="connsiteX2" fmla="*/ 90488 w 866775"/>
                  <a:gd name="connsiteY2" fmla="*/ 309562 h 1600200"/>
                  <a:gd name="connsiteX3" fmla="*/ 0 w 866775"/>
                  <a:gd name="connsiteY3" fmla="*/ 776287 h 1600200"/>
                  <a:gd name="connsiteX4" fmla="*/ 61913 w 866775"/>
                  <a:gd name="connsiteY4" fmla="*/ 1271587 h 1600200"/>
                  <a:gd name="connsiteX5" fmla="*/ 314325 w 866775"/>
                  <a:gd name="connsiteY5" fmla="*/ 1547812 h 1600200"/>
                  <a:gd name="connsiteX6" fmla="*/ 595313 w 866775"/>
                  <a:gd name="connsiteY6" fmla="*/ 1600200 h 1600200"/>
                  <a:gd name="connsiteX7" fmla="*/ 833438 w 866775"/>
                  <a:gd name="connsiteY7" fmla="*/ 1185862 h 1600200"/>
                  <a:gd name="connsiteX8" fmla="*/ 866775 w 866775"/>
                  <a:gd name="connsiteY8" fmla="*/ 762000 h 1600200"/>
                  <a:gd name="connsiteX9" fmla="*/ 762000 w 866775"/>
                  <a:gd name="connsiteY9" fmla="*/ 276225 h 1600200"/>
                  <a:gd name="connsiteX10" fmla="*/ 533400 w 866775"/>
                  <a:gd name="connsiteY10" fmla="*/ 0 h 1600200"/>
                  <a:gd name="connsiteX11" fmla="*/ 371475 w 866775"/>
                  <a:gd name="connsiteY11" fmla="*/ 28575 h 1600200"/>
                  <a:gd name="connsiteX12" fmla="*/ 300037 w 866775"/>
                  <a:gd name="connsiteY12" fmla="*/ 33337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6775" h="1600200">
                    <a:moveTo>
                      <a:pt x="300037" y="33337"/>
                    </a:moveTo>
                    <a:lnTo>
                      <a:pt x="247650" y="80962"/>
                    </a:lnTo>
                    <a:lnTo>
                      <a:pt x="90488" y="309562"/>
                    </a:lnTo>
                    <a:lnTo>
                      <a:pt x="0" y="776287"/>
                    </a:lnTo>
                    <a:lnTo>
                      <a:pt x="61913" y="1271587"/>
                    </a:lnTo>
                    <a:lnTo>
                      <a:pt x="314325" y="1547812"/>
                    </a:lnTo>
                    <a:lnTo>
                      <a:pt x="595313" y="1600200"/>
                    </a:lnTo>
                    <a:lnTo>
                      <a:pt x="833438" y="1185862"/>
                    </a:lnTo>
                    <a:lnTo>
                      <a:pt x="866775" y="762000"/>
                    </a:lnTo>
                    <a:lnTo>
                      <a:pt x="762000" y="276225"/>
                    </a:lnTo>
                    <a:lnTo>
                      <a:pt x="533400" y="0"/>
                    </a:lnTo>
                    <a:lnTo>
                      <a:pt x="371475" y="28575"/>
                    </a:lnTo>
                    <a:lnTo>
                      <a:pt x="300037" y="3333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2480282-F0A3-4D32-A91E-3E815DC5D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64762" y="1887795"/>
                <a:ext cx="4933950" cy="2133600"/>
              </a:xfrm>
              <a:prstGeom prst="rect">
                <a:avLst/>
              </a:prstGeom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E7C5B3-30D8-43AC-BEDD-B7C2F8BC96E7}"/>
              </a:ext>
            </a:extLst>
          </p:cNvPr>
          <p:cNvSpPr txBox="1"/>
          <p:nvPr/>
        </p:nvSpPr>
        <p:spPr>
          <a:xfrm>
            <a:off x="6096000" y="5136832"/>
            <a:ext cx="558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어느 위치에 사람이 고립되어 있는가</a:t>
            </a:r>
            <a:r>
              <a:rPr lang="en-US" sz="2000" b="1" dirty="0">
                <a:latin typeface="Handlee" panose="02000000000000000000" pitchFamily="2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34076-3B12-4CC8-AC05-A5E90934526A}"/>
              </a:ext>
            </a:extLst>
          </p:cNvPr>
          <p:cNvSpPr txBox="1"/>
          <p:nvPr/>
        </p:nvSpPr>
        <p:spPr>
          <a:xfrm>
            <a:off x="6526663" y="5536942"/>
            <a:ext cx="533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내부에 고립되어 있는 사람이 얼마나 될까</a:t>
            </a:r>
            <a:r>
              <a:rPr lang="en-US" altLang="ko-KR" sz="2000" b="1" dirty="0">
                <a:latin typeface="Handlee" panose="02000000000000000000" pitchFamily="2" charset="0"/>
              </a:rPr>
              <a:t>?</a:t>
            </a:r>
            <a:endParaRPr lang="en-US" sz="2000" b="1" dirty="0"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1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B4C306-C7F1-4F55-B83A-FD3198B446A2}"/>
              </a:ext>
            </a:extLst>
          </p:cNvPr>
          <p:cNvSpPr txBox="1"/>
          <p:nvPr/>
        </p:nvSpPr>
        <p:spPr>
          <a:xfrm>
            <a:off x="613897" y="914219"/>
            <a:ext cx="208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최종 목표</a:t>
            </a:r>
            <a:endParaRPr lang="en-US" sz="28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71DA3B-658D-4CF1-93B7-444F0473A58F}"/>
              </a:ext>
            </a:extLst>
          </p:cNvPr>
          <p:cNvSpPr txBox="1"/>
          <p:nvPr/>
        </p:nvSpPr>
        <p:spPr>
          <a:xfrm>
            <a:off x="6568580" y="4265600"/>
            <a:ext cx="47398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화재상황 발생시 더 빠른 </a:t>
            </a:r>
            <a:endParaRPr lang="en-US" altLang="ko-KR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탈출과 구조작업이 가능하다</a:t>
            </a:r>
            <a:r>
              <a:rPr lang="en-US" altLang="ko-KR" sz="2500" b="1" dirty="0">
                <a:latin typeface="Handlee" panose="02000000000000000000" pitchFamily="2" charset="0"/>
              </a:rPr>
              <a:t>.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9A0596-7308-43D4-AF00-5010F860BBB9}"/>
              </a:ext>
            </a:extLst>
          </p:cNvPr>
          <p:cNvGrpSpPr/>
          <p:nvPr/>
        </p:nvGrpSpPr>
        <p:grpSpPr>
          <a:xfrm>
            <a:off x="8388089" y="1747561"/>
            <a:ext cx="1876425" cy="2290762"/>
            <a:chOff x="1435733" y="2460455"/>
            <a:chExt cx="1876425" cy="2290762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60A4DD0-2D64-4268-8398-E94607AD51B1}"/>
                </a:ext>
              </a:extLst>
            </p:cNvPr>
            <p:cNvSpPr/>
            <p:nvPr/>
          </p:nvSpPr>
          <p:spPr>
            <a:xfrm>
              <a:off x="2506344" y="2728624"/>
              <a:ext cx="363228" cy="407217"/>
            </a:xfrm>
            <a:custGeom>
              <a:avLst/>
              <a:gdLst>
                <a:gd name="connsiteX0" fmla="*/ 15240 w 373380"/>
                <a:gd name="connsiteY0" fmla="*/ 0 h 274320"/>
                <a:gd name="connsiteX1" fmla="*/ 0 w 373380"/>
                <a:gd name="connsiteY1" fmla="*/ 114300 h 274320"/>
                <a:gd name="connsiteX2" fmla="*/ 106680 w 373380"/>
                <a:gd name="connsiteY2" fmla="*/ 274320 h 274320"/>
                <a:gd name="connsiteX3" fmla="*/ 259080 w 373380"/>
                <a:gd name="connsiteY3" fmla="*/ 266700 h 274320"/>
                <a:gd name="connsiteX4" fmla="*/ 373380 w 373380"/>
                <a:gd name="connsiteY4" fmla="*/ 167640 h 274320"/>
                <a:gd name="connsiteX5" fmla="*/ 15240 w 373380"/>
                <a:gd name="connsiteY5" fmla="*/ 0 h 274320"/>
                <a:gd name="connsiteX0" fmla="*/ 31115 w 389255"/>
                <a:gd name="connsiteY0" fmla="*/ 0 h 274320"/>
                <a:gd name="connsiteX1" fmla="*/ 0 w 389255"/>
                <a:gd name="connsiteY1" fmla="*/ 130175 h 274320"/>
                <a:gd name="connsiteX2" fmla="*/ 122555 w 389255"/>
                <a:gd name="connsiteY2" fmla="*/ 274320 h 274320"/>
                <a:gd name="connsiteX3" fmla="*/ 274955 w 389255"/>
                <a:gd name="connsiteY3" fmla="*/ 266700 h 274320"/>
                <a:gd name="connsiteX4" fmla="*/ 389255 w 389255"/>
                <a:gd name="connsiteY4" fmla="*/ 167640 h 274320"/>
                <a:gd name="connsiteX5" fmla="*/ 31115 w 389255"/>
                <a:gd name="connsiteY5" fmla="*/ 0 h 274320"/>
                <a:gd name="connsiteX0" fmla="*/ 31115 w 389255"/>
                <a:gd name="connsiteY0" fmla="*/ 0 h 274320"/>
                <a:gd name="connsiteX1" fmla="*/ 0 w 389255"/>
                <a:gd name="connsiteY1" fmla="*/ 130175 h 274320"/>
                <a:gd name="connsiteX2" fmla="*/ 65405 w 389255"/>
                <a:gd name="connsiteY2" fmla="*/ 274320 h 274320"/>
                <a:gd name="connsiteX3" fmla="*/ 274955 w 389255"/>
                <a:gd name="connsiteY3" fmla="*/ 266700 h 274320"/>
                <a:gd name="connsiteX4" fmla="*/ 389255 w 389255"/>
                <a:gd name="connsiteY4" fmla="*/ 167640 h 274320"/>
                <a:gd name="connsiteX5" fmla="*/ 31115 w 389255"/>
                <a:gd name="connsiteY5" fmla="*/ 0 h 274320"/>
                <a:gd name="connsiteX0" fmla="*/ 21590 w 389255"/>
                <a:gd name="connsiteY0" fmla="*/ 0 h 274320"/>
                <a:gd name="connsiteX1" fmla="*/ 0 w 389255"/>
                <a:gd name="connsiteY1" fmla="*/ 130175 h 274320"/>
                <a:gd name="connsiteX2" fmla="*/ 65405 w 389255"/>
                <a:gd name="connsiteY2" fmla="*/ 274320 h 274320"/>
                <a:gd name="connsiteX3" fmla="*/ 274955 w 389255"/>
                <a:gd name="connsiteY3" fmla="*/ 266700 h 274320"/>
                <a:gd name="connsiteX4" fmla="*/ 389255 w 389255"/>
                <a:gd name="connsiteY4" fmla="*/ 167640 h 274320"/>
                <a:gd name="connsiteX5" fmla="*/ 21590 w 389255"/>
                <a:gd name="connsiteY5" fmla="*/ 0 h 274320"/>
                <a:gd name="connsiteX0" fmla="*/ 21590 w 389255"/>
                <a:gd name="connsiteY0" fmla="*/ 0 h 301625"/>
                <a:gd name="connsiteX1" fmla="*/ 0 w 389255"/>
                <a:gd name="connsiteY1" fmla="*/ 130175 h 301625"/>
                <a:gd name="connsiteX2" fmla="*/ 65405 w 389255"/>
                <a:gd name="connsiteY2" fmla="*/ 274320 h 301625"/>
                <a:gd name="connsiteX3" fmla="*/ 297180 w 389255"/>
                <a:gd name="connsiteY3" fmla="*/ 301625 h 301625"/>
                <a:gd name="connsiteX4" fmla="*/ 389255 w 389255"/>
                <a:gd name="connsiteY4" fmla="*/ 167640 h 301625"/>
                <a:gd name="connsiteX5" fmla="*/ 21590 w 389255"/>
                <a:gd name="connsiteY5" fmla="*/ 0 h 301625"/>
                <a:gd name="connsiteX0" fmla="*/ 21590 w 444339"/>
                <a:gd name="connsiteY0" fmla="*/ 129815 h 431440"/>
                <a:gd name="connsiteX1" fmla="*/ 0 w 444339"/>
                <a:gd name="connsiteY1" fmla="*/ 259990 h 431440"/>
                <a:gd name="connsiteX2" fmla="*/ 65405 w 444339"/>
                <a:gd name="connsiteY2" fmla="*/ 404135 h 431440"/>
                <a:gd name="connsiteX3" fmla="*/ 297180 w 444339"/>
                <a:gd name="connsiteY3" fmla="*/ 431440 h 431440"/>
                <a:gd name="connsiteX4" fmla="*/ 444339 w 444339"/>
                <a:gd name="connsiteY4" fmla="*/ 0 h 431440"/>
                <a:gd name="connsiteX5" fmla="*/ 21590 w 444339"/>
                <a:gd name="connsiteY5" fmla="*/ 129815 h 431440"/>
                <a:gd name="connsiteX0" fmla="*/ 21590 w 446045"/>
                <a:gd name="connsiteY0" fmla="*/ 129815 h 431440"/>
                <a:gd name="connsiteX1" fmla="*/ 0 w 446045"/>
                <a:gd name="connsiteY1" fmla="*/ 259990 h 431440"/>
                <a:gd name="connsiteX2" fmla="*/ 65405 w 446045"/>
                <a:gd name="connsiteY2" fmla="*/ 404135 h 431440"/>
                <a:gd name="connsiteX3" fmla="*/ 297180 w 446045"/>
                <a:gd name="connsiteY3" fmla="*/ 431440 h 431440"/>
                <a:gd name="connsiteX4" fmla="*/ 444339 w 446045"/>
                <a:gd name="connsiteY4" fmla="*/ 0 h 431440"/>
                <a:gd name="connsiteX5" fmla="*/ 21590 w 446045"/>
                <a:gd name="connsiteY5" fmla="*/ 129815 h 431440"/>
                <a:gd name="connsiteX0" fmla="*/ 21590 w 461899"/>
                <a:gd name="connsiteY0" fmla="*/ 129815 h 431440"/>
                <a:gd name="connsiteX1" fmla="*/ 0 w 461899"/>
                <a:gd name="connsiteY1" fmla="*/ 259990 h 431440"/>
                <a:gd name="connsiteX2" fmla="*/ 65405 w 461899"/>
                <a:gd name="connsiteY2" fmla="*/ 404135 h 431440"/>
                <a:gd name="connsiteX3" fmla="*/ 297180 w 461899"/>
                <a:gd name="connsiteY3" fmla="*/ 431440 h 431440"/>
                <a:gd name="connsiteX4" fmla="*/ 444339 w 461899"/>
                <a:gd name="connsiteY4" fmla="*/ 0 h 431440"/>
                <a:gd name="connsiteX5" fmla="*/ 21590 w 461899"/>
                <a:gd name="connsiteY5" fmla="*/ 129815 h 431440"/>
                <a:gd name="connsiteX0" fmla="*/ 21590 w 323052"/>
                <a:gd name="connsiteY0" fmla="*/ 105592 h 407217"/>
                <a:gd name="connsiteX1" fmla="*/ 0 w 323052"/>
                <a:gd name="connsiteY1" fmla="*/ 235767 h 407217"/>
                <a:gd name="connsiteX2" fmla="*/ 65405 w 323052"/>
                <a:gd name="connsiteY2" fmla="*/ 379912 h 407217"/>
                <a:gd name="connsiteX3" fmla="*/ 297180 w 323052"/>
                <a:gd name="connsiteY3" fmla="*/ 407217 h 407217"/>
                <a:gd name="connsiteX4" fmla="*/ 250559 w 323052"/>
                <a:gd name="connsiteY4" fmla="*/ 0 h 407217"/>
                <a:gd name="connsiteX5" fmla="*/ 21590 w 323052"/>
                <a:gd name="connsiteY5" fmla="*/ 105592 h 407217"/>
                <a:gd name="connsiteX0" fmla="*/ 21590 w 363228"/>
                <a:gd name="connsiteY0" fmla="*/ 105592 h 407217"/>
                <a:gd name="connsiteX1" fmla="*/ 0 w 363228"/>
                <a:gd name="connsiteY1" fmla="*/ 235767 h 407217"/>
                <a:gd name="connsiteX2" fmla="*/ 65405 w 363228"/>
                <a:gd name="connsiteY2" fmla="*/ 379912 h 407217"/>
                <a:gd name="connsiteX3" fmla="*/ 297180 w 363228"/>
                <a:gd name="connsiteY3" fmla="*/ 407217 h 407217"/>
                <a:gd name="connsiteX4" fmla="*/ 250559 w 363228"/>
                <a:gd name="connsiteY4" fmla="*/ 0 h 407217"/>
                <a:gd name="connsiteX5" fmla="*/ 21590 w 363228"/>
                <a:gd name="connsiteY5" fmla="*/ 105592 h 407217"/>
                <a:gd name="connsiteX0" fmla="*/ 21590 w 363228"/>
                <a:gd name="connsiteY0" fmla="*/ 105592 h 407217"/>
                <a:gd name="connsiteX1" fmla="*/ 0 w 363228"/>
                <a:gd name="connsiteY1" fmla="*/ 235767 h 407217"/>
                <a:gd name="connsiteX2" fmla="*/ 65405 w 363228"/>
                <a:gd name="connsiteY2" fmla="*/ 379912 h 407217"/>
                <a:gd name="connsiteX3" fmla="*/ 297180 w 363228"/>
                <a:gd name="connsiteY3" fmla="*/ 407217 h 407217"/>
                <a:gd name="connsiteX4" fmla="*/ 250559 w 363228"/>
                <a:gd name="connsiteY4" fmla="*/ 0 h 407217"/>
                <a:gd name="connsiteX5" fmla="*/ 21590 w 363228"/>
                <a:gd name="connsiteY5" fmla="*/ 105592 h 4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228" h="407217">
                  <a:moveTo>
                    <a:pt x="21590" y="105592"/>
                  </a:moveTo>
                  <a:lnTo>
                    <a:pt x="0" y="235767"/>
                  </a:lnTo>
                  <a:lnTo>
                    <a:pt x="65405" y="379912"/>
                  </a:lnTo>
                  <a:lnTo>
                    <a:pt x="297180" y="407217"/>
                  </a:lnTo>
                  <a:cubicBezTo>
                    <a:pt x="346233" y="263404"/>
                    <a:pt x="437748" y="148263"/>
                    <a:pt x="250559" y="0"/>
                  </a:cubicBezTo>
                  <a:cubicBezTo>
                    <a:pt x="125791" y="10975"/>
                    <a:pt x="97913" y="70395"/>
                    <a:pt x="21590" y="105592"/>
                  </a:cubicBezTo>
                  <a:close/>
                </a:path>
              </a:pathLst>
            </a:custGeom>
            <a:solidFill>
              <a:srgbClr val="37EB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BE6F593-4B87-43D2-9D72-228EFA007891}"/>
                </a:ext>
              </a:extLst>
            </p:cNvPr>
            <p:cNvSpPr/>
            <p:nvPr/>
          </p:nvSpPr>
          <p:spPr>
            <a:xfrm>
              <a:off x="1590039" y="3203151"/>
              <a:ext cx="1567815" cy="1450340"/>
            </a:xfrm>
            <a:custGeom>
              <a:avLst/>
              <a:gdLst>
                <a:gd name="connsiteX0" fmla="*/ 525780 w 1539240"/>
                <a:gd name="connsiteY0" fmla="*/ 7620 h 1394460"/>
                <a:gd name="connsiteX1" fmla="*/ 388620 w 1539240"/>
                <a:gd name="connsiteY1" fmla="*/ 15240 h 1394460"/>
                <a:gd name="connsiteX2" fmla="*/ 289560 w 1539240"/>
                <a:gd name="connsiteY2" fmla="*/ 213360 h 1394460"/>
                <a:gd name="connsiteX3" fmla="*/ 243840 w 1539240"/>
                <a:gd name="connsiteY3" fmla="*/ 358140 h 1394460"/>
                <a:gd name="connsiteX4" fmla="*/ 251460 w 1539240"/>
                <a:gd name="connsiteY4" fmla="*/ 487680 h 1394460"/>
                <a:gd name="connsiteX5" fmla="*/ 373380 w 1539240"/>
                <a:gd name="connsiteY5" fmla="*/ 426720 h 1394460"/>
                <a:gd name="connsiteX6" fmla="*/ 487680 w 1539240"/>
                <a:gd name="connsiteY6" fmla="*/ 175260 h 1394460"/>
                <a:gd name="connsiteX7" fmla="*/ 708660 w 1539240"/>
                <a:gd name="connsiteY7" fmla="*/ 144780 h 1394460"/>
                <a:gd name="connsiteX8" fmla="*/ 548640 w 1539240"/>
                <a:gd name="connsiteY8" fmla="*/ 510540 h 1394460"/>
                <a:gd name="connsiteX9" fmla="*/ 510540 w 1539240"/>
                <a:gd name="connsiteY9" fmla="*/ 693420 h 1394460"/>
                <a:gd name="connsiteX10" fmla="*/ 449580 w 1539240"/>
                <a:gd name="connsiteY10" fmla="*/ 876300 h 1394460"/>
                <a:gd name="connsiteX11" fmla="*/ 99060 w 1539240"/>
                <a:gd name="connsiteY11" fmla="*/ 914400 h 1394460"/>
                <a:gd name="connsiteX12" fmla="*/ 7620 w 1539240"/>
                <a:gd name="connsiteY12" fmla="*/ 967740 h 1394460"/>
                <a:gd name="connsiteX13" fmla="*/ 0 w 1539240"/>
                <a:gd name="connsiteY13" fmla="*/ 1066800 h 1394460"/>
                <a:gd name="connsiteX14" fmla="*/ 502920 w 1539240"/>
                <a:gd name="connsiteY14" fmla="*/ 1066800 h 1394460"/>
                <a:gd name="connsiteX15" fmla="*/ 640080 w 1539240"/>
                <a:gd name="connsiteY15" fmla="*/ 899160 h 1394460"/>
                <a:gd name="connsiteX16" fmla="*/ 777240 w 1539240"/>
                <a:gd name="connsiteY16" fmla="*/ 1066800 h 1394460"/>
                <a:gd name="connsiteX17" fmla="*/ 1066800 w 1539240"/>
                <a:gd name="connsiteY17" fmla="*/ 1386840 h 1394460"/>
                <a:gd name="connsiteX18" fmla="*/ 1234440 w 1539240"/>
                <a:gd name="connsiteY18" fmla="*/ 1394460 h 1394460"/>
                <a:gd name="connsiteX19" fmla="*/ 815340 w 1539240"/>
                <a:gd name="connsiteY19" fmla="*/ 640080 h 1394460"/>
                <a:gd name="connsiteX20" fmla="*/ 1043940 w 1539240"/>
                <a:gd name="connsiteY20" fmla="*/ 312420 h 1394460"/>
                <a:gd name="connsiteX21" fmla="*/ 1211580 w 1539240"/>
                <a:gd name="connsiteY21" fmla="*/ 472440 h 1394460"/>
                <a:gd name="connsiteX22" fmla="*/ 1501140 w 1539240"/>
                <a:gd name="connsiteY22" fmla="*/ 502920 h 1394460"/>
                <a:gd name="connsiteX23" fmla="*/ 1539240 w 1539240"/>
                <a:gd name="connsiteY23" fmla="*/ 335280 h 1394460"/>
                <a:gd name="connsiteX24" fmla="*/ 1303020 w 1539240"/>
                <a:gd name="connsiteY24" fmla="*/ 320040 h 1394460"/>
                <a:gd name="connsiteX25" fmla="*/ 975360 w 1539240"/>
                <a:gd name="connsiteY25" fmla="*/ 0 h 1394460"/>
                <a:gd name="connsiteX26" fmla="*/ 525780 w 1539240"/>
                <a:gd name="connsiteY26" fmla="*/ 7620 h 1394460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43840 w 1539240"/>
                <a:gd name="connsiteY3" fmla="*/ 366395 h 1402715"/>
                <a:gd name="connsiteX4" fmla="*/ 251460 w 1539240"/>
                <a:gd name="connsiteY4" fmla="*/ 495935 h 1402715"/>
                <a:gd name="connsiteX5" fmla="*/ 373380 w 1539240"/>
                <a:gd name="connsiteY5" fmla="*/ 434975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48640 w 1539240"/>
                <a:gd name="connsiteY8" fmla="*/ 51879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21615 w 1539240"/>
                <a:gd name="connsiteY3" fmla="*/ 420370 h 1402715"/>
                <a:gd name="connsiteX4" fmla="*/ 251460 w 1539240"/>
                <a:gd name="connsiteY4" fmla="*/ 495935 h 1402715"/>
                <a:gd name="connsiteX5" fmla="*/ 373380 w 1539240"/>
                <a:gd name="connsiteY5" fmla="*/ 434975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48640 w 1539240"/>
                <a:gd name="connsiteY8" fmla="*/ 51879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21615 w 1539240"/>
                <a:gd name="connsiteY3" fmla="*/ 42037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48640 w 1539240"/>
                <a:gd name="connsiteY8" fmla="*/ 51879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48640 w 1539240"/>
                <a:gd name="connsiteY8" fmla="*/ 51879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29590 w 1539240"/>
                <a:gd name="connsiteY8" fmla="*/ 525145 h 1402715"/>
                <a:gd name="connsiteX9" fmla="*/ 510540 w 1539240"/>
                <a:gd name="connsiteY9" fmla="*/ 70167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29590 w 1539240"/>
                <a:gd name="connsiteY8" fmla="*/ 525145 h 1402715"/>
                <a:gd name="connsiteX9" fmla="*/ 475615 w 1539240"/>
                <a:gd name="connsiteY9" fmla="*/ 720725 h 1402715"/>
                <a:gd name="connsiteX10" fmla="*/ 449580 w 1539240"/>
                <a:gd name="connsiteY10" fmla="*/ 884555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29590 w 1539240"/>
                <a:gd name="connsiteY8" fmla="*/ 525145 h 1402715"/>
                <a:gd name="connsiteX9" fmla="*/ 475615 w 1539240"/>
                <a:gd name="connsiteY9" fmla="*/ 720725 h 1402715"/>
                <a:gd name="connsiteX10" fmla="*/ 421005 w 1539240"/>
                <a:gd name="connsiteY10" fmla="*/ 881380 h 1402715"/>
                <a:gd name="connsiteX11" fmla="*/ 99060 w 1539240"/>
                <a:gd name="connsiteY11" fmla="*/ 92265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51180 w 1539240"/>
                <a:gd name="connsiteY0" fmla="*/ 0 h 1402715"/>
                <a:gd name="connsiteX1" fmla="*/ 388620 w 1539240"/>
                <a:gd name="connsiteY1" fmla="*/ 23495 h 1402715"/>
                <a:gd name="connsiteX2" fmla="*/ 289560 w 1539240"/>
                <a:gd name="connsiteY2" fmla="*/ 221615 h 1402715"/>
                <a:gd name="connsiteX3" fmla="*/ 202565 w 1539240"/>
                <a:gd name="connsiteY3" fmla="*/ 426720 h 1402715"/>
                <a:gd name="connsiteX4" fmla="*/ 251460 w 1539240"/>
                <a:gd name="connsiteY4" fmla="*/ 495935 h 1402715"/>
                <a:gd name="connsiteX5" fmla="*/ 360680 w 1539240"/>
                <a:gd name="connsiteY5" fmla="*/ 501650 h 1402715"/>
                <a:gd name="connsiteX6" fmla="*/ 487680 w 1539240"/>
                <a:gd name="connsiteY6" fmla="*/ 183515 h 1402715"/>
                <a:gd name="connsiteX7" fmla="*/ 708660 w 1539240"/>
                <a:gd name="connsiteY7" fmla="*/ 153035 h 1402715"/>
                <a:gd name="connsiteX8" fmla="*/ 529590 w 1539240"/>
                <a:gd name="connsiteY8" fmla="*/ 525145 h 1402715"/>
                <a:gd name="connsiteX9" fmla="*/ 475615 w 1539240"/>
                <a:gd name="connsiteY9" fmla="*/ 720725 h 1402715"/>
                <a:gd name="connsiteX10" fmla="*/ 421005 w 1539240"/>
                <a:gd name="connsiteY10" fmla="*/ 881380 h 1402715"/>
                <a:gd name="connsiteX11" fmla="*/ 102235 w 1539240"/>
                <a:gd name="connsiteY11" fmla="*/ 903605 h 1402715"/>
                <a:gd name="connsiteX12" fmla="*/ 7620 w 1539240"/>
                <a:gd name="connsiteY12" fmla="*/ 975995 h 1402715"/>
                <a:gd name="connsiteX13" fmla="*/ 0 w 1539240"/>
                <a:gd name="connsiteY13" fmla="*/ 1075055 h 1402715"/>
                <a:gd name="connsiteX14" fmla="*/ 502920 w 1539240"/>
                <a:gd name="connsiteY14" fmla="*/ 1075055 h 1402715"/>
                <a:gd name="connsiteX15" fmla="*/ 640080 w 1539240"/>
                <a:gd name="connsiteY15" fmla="*/ 907415 h 1402715"/>
                <a:gd name="connsiteX16" fmla="*/ 777240 w 1539240"/>
                <a:gd name="connsiteY16" fmla="*/ 1075055 h 1402715"/>
                <a:gd name="connsiteX17" fmla="*/ 1066800 w 1539240"/>
                <a:gd name="connsiteY17" fmla="*/ 1395095 h 1402715"/>
                <a:gd name="connsiteX18" fmla="*/ 1234440 w 1539240"/>
                <a:gd name="connsiteY18" fmla="*/ 1402715 h 1402715"/>
                <a:gd name="connsiteX19" fmla="*/ 815340 w 1539240"/>
                <a:gd name="connsiteY19" fmla="*/ 648335 h 1402715"/>
                <a:gd name="connsiteX20" fmla="*/ 1043940 w 1539240"/>
                <a:gd name="connsiteY20" fmla="*/ 320675 h 1402715"/>
                <a:gd name="connsiteX21" fmla="*/ 1211580 w 1539240"/>
                <a:gd name="connsiteY21" fmla="*/ 480695 h 1402715"/>
                <a:gd name="connsiteX22" fmla="*/ 1501140 w 1539240"/>
                <a:gd name="connsiteY22" fmla="*/ 511175 h 1402715"/>
                <a:gd name="connsiteX23" fmla="*/ 1539240 w 1539240"/>
                <a:gd name="connsiteY23" fmla="*/ 343535 h 1402715"/>
                <a:gd name="connsiteX24" fmla="*/ 1303020 w 1539240"/>
                <a:gd name="connsiteY24" fmla="*/ 328295 h 1402715"/>
                <a:gd name="connsiteX25" fmla="*/ 975360 w 1539240"/>
                <a:gd name="connsiteY25" fmla="*/ 8255 h 1402715"/>
                <a:gd name="connsiteX26" fmla="*/ 551180 w 1539240"/>
                <a:gd name="connsiteY26" fmla="*/ 0 h 1402715"/>
                <a:gd name="connsiteX0" fmla="*/ 565785 w 1553845"/>
                <a:gd name="connsiteY0" fmla="*/ 0 h 1402715"/>
                <a:gd name="connsiteX1" fmla="*/ 403225 w 1553845"/>
                <a:gd name="connsiteY1" fmla="*/ 23495 h 1402715"/>
                <a:gd name="connsiteX2" fmla="*/ 304165 w 1553845"/>
                <a:gd name="connsiteY2" fmla="*/ 221615 h 1402715"/>
                <a:gd name="connsiteX3" fmla="*/ 217170 w 1553845"/>
                <a:gd name="connsiteY3" fmla="*/ 426720 h 1402715"/>
                <a:gd name="connsiteX4" fmla="*/ 266065 w 1553845"/>
                <a:gd name="connsiteY4" fmla="*/ 495935 h 1402715"/>
                <a:gd name="connsiteX5" fmla="*/ 375285 w 1553845"/>
                <a:gd name="connsiteY5" fmla="*/ 501650 h 1402715"/>
                <a:gd name="connsiteX6" fmla="*/ 502285 w 1553845"/>
                <a:gd name="connsiteY6" fmla="*/ 183515 h 1402715"/>
                <a:gd name="connsiteX7" fmla="*/ 723265 w 1553845"/>
                <a:gd name="connsiteY7" fmla="*/ 153035 h 1402715"/>
                <a:gd name="connsiteX8" fmla="*/ 544195 w 1553845"/>
                <a:gd name="connsiteY8" fmla="*/ 525145 h 1402715"/>
                <a:gd name="connsiteX9" fmla="*/ 490220 w 1553845"/>
                <a:gd name="connsiteY9" fmla="*/ 720725 h 1402715"/>
                <a:gd name="connsiteX10" fmla="*/ 435610 w 1553845"/>
                <a:gd name="connsiteY10" fmla="*/ 881380 h 1402715"/>
                <a:gd name="connsiteX11" fmla="*/ 116840 w 1553845"/>
                <a:gd name="connsiteY11" fmla="*/ 903605 h 1402715"/>
                <a:gd name="connsiteX12" fmla="*/ 0 w 1553845"/>
                <a:gd name="connsiteY12" fmla="*/ 979170 h 1402715"/>
                <a:gd name="connsiteX13" fmla="*/ 14605 w 1553845"/>
                <a:gd name="connsiteY13" fmla="*/ 1075055 h 1402715"/>
                <a:gd name="connsiteX14" fmla="*/ 517525 w 1553845"/>
                <a:gd name="connsiteY14" fmla="*/ 1075055 h 1402715"/>
                <a:gd name="connsiteX15" fmla="*/ 654685 w 1553845"/>
                <a:gd name="connsiteY15" fmla="*/ 907415 h 1402715"/>
                <a:gd name="connsiteX16" fmla="*/ 791845 w 1553845"/>
                <a:gd name="connsiteY16" fmla="*/ 1075055 h 1402715"/>
                <a:gd name="connsiteX17" fmla="*/ 1081405 w 1553845"/>
                <a:gd name="connsiteY17" fmla="*/ 1395095 h 1402715"/>
                <a:gd name="connsiteX18" fmla="*/ 1249045 w 1553845"/>
                <a:gd name="connsiteY18" fmla="*/ 1402715 h 1402715"/>
                <a:gd name="connsiteX19" fmla="*/ 829945 w 1553845"/>
                <a:gd name="connsiteY19" fmla="*/ 648335 h 1402715"/>
                <a:gd name="connsiteX20" fmla="*/ 1058545 w 1553845"/>
                <a:gd name="connsiteY20" fmla="*/ 320675 h 1402715"/>
                <a:gd name="connsiteX21" fmla="*/ 1226185 w 1553845"/>
                <a:gd name="connsiteY21" fmla="*/ 480695 h 1402715"/>
                <a:gd name="connsiteX22" fmla="*/ 1515745 w 1553845"/>
                <a:gd name="connsiteY22" fmla="*/ 511175 h 1402715"/>
                <a:gd name="connsiteX23" fmla="*/ 1553845 w 1553845"/>
                <a:gd name="connsiteY23" fmla="*/ 343535 h 1402715"/>
                <a:gd name="connsiteX24" fmla="*/ 1317625 w 1553845"/>
                <a:gd name="connsiteY24" fmla="*/ 328295 h 1402715"/>
                <a:gd name="connsiteX25" fmla="*/ 989965 w 1553845"/>
                <a:gd name="connsiteY25" fmla="*/ 8255 h 1402715"/>
                <a:gd name="connsiteX26" fmla="*/ 565785 w 1553845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28320 w 1564640"/>
                <a:gd name="connsiteY14" fmla="*/ 1075055 h 1402715"/>
                <a:gd name="connsiteX15" fmla="*/ 665480 w 1564640"/>
                <a:gd name="connsiteY15" fmla="*/ 907415 h 1402715"/>
                <a:gd name="connsiteX16" fmla="*/ 802640 w 1564640"/>
                <a:gd name="connsiteY16" fmla="*/ 107505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44195 w 1564640"/>
                <a:gd name="connsiteY14" fmla="*/ 1094105 h 1402715"/>
                <a:gd name="connsiteX15" fmla="*/ 665480 w 1564640"/>
                <a:gd name="connsiteY15" fmla="*/ 907415 h 1402715"/>
                <a:gd name="connsiteX16" fmla="*/ 802640 w 1564640"/>
                <a:gd name="connsiteY16" fmla="*/ 107505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44195 w 1564640"/>
                <a:gd name="connsiteY14" fmla="*/ 1094105 h 1402715"/>
                <a:gd name="connsiteX15" fmla="*/ 706755 w 1564640"/>
                <a:gd name="connsiteY15" fmla="*/ 901065 h 1402715"/>
                <a:gd name="connsiteX16" fmla="*/ 802640 w 1564640"/>
                <a:gd name="connsiteY16" fmla="*/ 107505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44195 w 1564640"/>
                <a:gd name="connsiteY14" fmla="*/ 1094105 h 1402715"/>
                <a:gd name="connsiteX15" fmla="*/ 700405 w 1564640"/>
                <a:gd name="connsiteY15" fmla="*/ 916940 h 1402715"/>
                <a:gd name="connsiteX16" fmla="*/ 802640 w 1564640"/>
                <a:gd name="connsiteY16" fmla="*/ 107505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02715"/>
                <a:gd name="connsiteX1" fmla="*/ 414020 w 1564640"/>
                <a:gd name="connsiteY1" fmla="*/ 23495 h 1402715"/>
                <a:gd name="connsiteX2" fmla="*/ 314960 w 1564640"/>
                <a:gd name="connsiteY2" fmla="*/ 221615 h 1402715"/>
                <a:gd name="connsiteX3" fmla="*/ 227965 w 1564640"/>
                <a:gd name="connsiteY3" fmla="*/ 426720 h 1402715"/>
                <a:gd name="connsiteX4" fmla="*/ 276860 w 1564640"/>
                <a:gd name="connsiteY4" fmla="*/ 495935 h 1402715"/>
                <a:gd name="connsiteX5" fmla="*/ 386080 w 1564640"/>
                <a:gd name="connsiteY5" fmla="*/ 501650 h 1402715"/>
                <a:gd name="connsiteX6" fmla="*/ 513080 w 1564640"/>
                <a:gd name="connsiteY6" fmla="*/ 183515 h 1402715"/>
                <a:gd name="connsiteX7" fmla="*/ 734060 w 1564640"/>
                <a:gd name="connsiteY7" fmla="*/ 153035 h 1402715"/>
                <a:gd name="connsiteX8" fmla="*/ 554990 w 1564640"/>
                <a:gd name="connsiteY8" fmla="*/ 525145 h 1402715"/>
                <a:gd name="connsiteX9" fmla="*/ 501015 w 1564640"/>
                <a:gd name="connsiteY9" fmla="*/ 720725 h 1402715"/>
                <a:gd name="connsiteX10" fmla="*/ 446405 w 1564640"/>
                <a:gd name="connsiteY10" fmla="*/ 881380 h 1402715"/>
                <a:gd name="connsiteX11" fmla="*/ 127635 w 1564640"/>
                <a:gd name="connsiteY11" fmla="*/ 903605 h 1402715"/>
                <a:gd name="connsiteX12" fmla="*/ 10795 w 1564640"/>
                <a:gd name="connsiteY12" fmla="*/ 979170 h 1402715"/>
                <a:gd name="connsiteX13" fmla="*/ 0 w 1564640"/>
                <a:gd name="connsiteY13" fmla="*/ 1075055 h 1402715"/>
                <a:gd name="connsiteX14" fmla="*/ 544195 w 1564640"/>
                <a:gd name="connsiteY14" fmla="*/ 1094105 h 1402715"/>
                <a:gd name="connsiteX15" fmla="*/ 700405 w 1564640"/>
                <a:gd name="connsiteY15" fmla="*/ 916940 h 1402715"/>
                <a:gd name="connsiteX16" fmla="*/ 834390 w 1564640"/>
                <a:gd name="connsiteY16" fmla="*/ 1081405 h 1402715"/>
                <a:gd name="connsiteX17" fmla="*/ 1092200 w 1564640"/>
                <a:gd name="connsiteY17" fmla="*/ 1395095 h 1402715"/>
                <a:gd name="connsiteX18" fmla="*/ 1259840 w 1564640"/>
                <a:gd name="connsiteY18" fmla="*/ 1402715 h 1402715"/>
                <a:gd name="connsiteX19" fmla="*/ 840740 w 1564640"/>
                <a:gd name="connsiteY19" fmla="*/ 648335 h 1402715"/>
                <a:gd name="connsiteX20" fmla="*/ 1069340 w 1564640"/>
                <a:gd name="connsiteY20" fmla="*/ 320675 h 1402715"/>
                <a:gd name="connsiteX21" fmla="*/ 1236980 w 1564640"/>
                <a:gd name="connsiteY21" fmla="*/ 480695 h 1402715"/>
                <a:gd name="connsiteX22" fmla="*/ 1526540 w 1564640"/>
                <a:gd name="connsiteY22" fmla="*/ 511175 h 1402715"/>
                <a:gd name="connsiteX23" fmla="*/ 1564640 w 1564640"/>
                <a:gd name="connsiteY23" fmla="*/ 343535 h 1402715"/>
                <a:gd name="connsiteX24" fmla="*/ 1328420 w 1564640"/>
                <a:gd name="connsiteY24" fmla="*/ 328295 h 1402715"/>
                <a:gd name="connsiteX25" fmla="*/ 1000760 w 1564640"/>
                <a:gd name="connsiteY25" fmla="*/ 8255 h 1402715"/>
                <a:gd name="connsiteX26" fmla="*/ 576580 w 1564640"/>
                <a:gd name="connsiteY26" fmla="*/ 0 h 1402715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092200 w 1564640"/>
                <a:gd name="connsiteY17" fmla="*/ 1395095 h 1431290"/>
                <a:gd name="connsiteX18" fmla="*/ 1294765 w 1564640"/>
                <a:gd name="connsiteY18" fmla="*/ 1431290 h 1431290"/>
                <a:gd name="connsiteX19" fmla="*/ 840740 w 1564640"/>
                <a:gd name="connsiteY19" fmla="*/ 648335 h 1431290"/>
                <a:gd name="connsiteX20" fmla="*/ 1069340 w 1564640"/>
                <a:gd name="connsiteY20" fmla="*/ 320675 h 1431290"/>
                <a:gd name="connsiteX21" fmla="*/ 1236980 w 1564640"/>
                <a:gd name="connsiteY21" fmla="*/ 480695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40740 w 1564640"/>
                <a:gd name="connsiteY19" fmla="*/ 648335 h 1431290"/>
                <a:gd name="connsiteX20" fmla="*/ 1069340 w 1564640"/>
                <a:gd name="connsiteY20" fmla="*/ 320675 h 1431290"/>
                <a:gd name="connsiteX21" fmla="*/ 1236980 w 1564640"/>
                <a:gd name="connsiteY21" fmla="*/ 480695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53440 w 1564640"/>
                <a:gd name="connsiteY19" fmla="*/ 638810 h 1431290"/>
                <a:gd name="connsiteX20" fmla="*/ 1069340 w 1564640"/>
                <a:gd name="connsiteY20" fmla="*/ 320675 h 1431290"/>
                <a:gd name="connsiteX21" fmla="*/ 1236980 w 1564640"/>
                <a:gd name="connsiteY21" fmla="*/ 480695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53440 w 1564640"/>
                <a:gd name="connsiteY19" fmla="*/ 638810 h 1431290"/>
                <a:gd name="connsiteX20" fmla="*/ 1078865 w 1564640"/>
                <a:gd name="connsiteY20" fmla="*/ 333375 h 1431290"/>
                <a:gd name="connsiteX21" fmla="*/ 1236980 w 1564640"/>
                <a:gd name="connsiteY21" fmla="*/ 480695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53440 w 1564640"/>
                <a:gd name="connsiteY19" fmla="*/ 638810 h 1431290"/>
                <a:gd name="connsiteX20" fmla="*/ 1078865 w 1564640"/>
                <a:gd name="connsiteY20" fmla="*/ 333375 h 1431290"/>
                <a:gd name="connsiteX21" fmla="*/ 1246505 w 1564640"/>
                <a:gd name="connsiteY21" fmla="*/ 502920 h 1431290"/>
                <a:gd name="connsiteX22" fmla="*/ 1526540 w 1564640"/>
                <a:gd name="connsiteY22" fmla="*/ 511175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4640"/>
                <a:gd name="connsiteY0" fmla="*/ 0 h 1431290"/>
                <a:gd name="connsiteX1" fmla="*/ 414020 w 1564640"/>
                <a:gd name="connsiteY1" fmla="*/ 23495 h 1431290"/>
                <a:gd name="connsiteX2" fmla="*/ 314960 w 1564640"/>
                <a:gd name="connsiteY2" fmla="*/ 221615 h 1431290"/>
                <a:gd name="connsiteX3" fmla="*/ 227965 w 1564640"/>
                <a:gd name="connsiteY3" fmla="*/ 426720 h 1431290"/>
                <a:gd name="connsiteX4" fmla="*/ 276860 w 1564640"/>
                <a:gd name="connsiteY4" fmla="*/ 495935 h 1431290"/>
                <a:gd name="connsiteX5" fmla="*/ 386080 w 1564640"/>
                <a:gd name="connsiteY5" fmla="*/ 501650 h 1431290"/>
                <a:gd name="connsiteX6" fmla="*/ 513080 w 1564640"/>
                <a:gd name="connsiteY6" fmla="*/ 183515 h 1431290"/>
                <a:gd name="connsiteX7" fmla="*/ 734060 w 1564640"/>
                <a:gd name="connsiteY7" fmla="*/ 153035 h 1431290"/>
                <a:gd name="connsiteX8" fmla="*/ 554990 w 1564640"/>
                <a:gd name="connsiteY8" fmla="*/ 525145 h 1431290"/>
                <a:gd name="connsiteX9" fmla="*/ 501015 w 1564640"/>
                <a:gd name="connsiteY9" fmla="*/ 720725 h 1431290"/>
                <a:gd name="connsiteX10" fmla="*/ 446405 w 1564640"/>
                <a:gd name="connsiteY10" fmla="*/ 881380 h 1431290"/>
                <a:gd name="connsiteX11" fmla="*/ 127635 w 1564640"/>
                <a:gd name="connsiteY11" fmla="*/ 903605 h 1431290"/>
                <a:gd name="connsiteX12" fmla="*/ 10795 w 1564640"/>
                <a:gd name="connsiteY12" fmla="*/ 979170 h 1431290"/>
                <a:gd name="connsiteX13" fmla="*/ 0 w 1564640"/>
                <a:gd name="connsiteY13" fmla="*/ 1075055 h 1431290"/>
                <a:gd name="connsiteX14" fmla="*/ 544195 w 1564640"/>
                <a:gd name="connsiteY14" fmla="*/ 1094105 h 1431290"/>
                <a:gd name="connsiteX15" fmla="*/ 700405 w 1564640"/>
                <a:gd name="connsiteY15" fmla="*/ 916940 h 1431290"/>
                <a:gd name="connsiteX16" fmla="*/ 834390 w 1564640"/>
                <a:gd name="connsiteY16" fmla="*/ 1081405 h 1431290"/>
                <a:gd name="connsiteX17" fmla="*/ 1101725 w 1564640"/>
                <a:gd name="connsiteY17" fmla="*/ 1417320 h 1431290"/>
                <a:gd name="connsiteX18" fmla="*/ 1294765 w 1564640"/>
                <a:gd name="connsiteY18" fmla="*/ 1431290 h 1431290"/>
                <a:gd name="connsiteX19" fmla="*/ 853440 w 1564640"/>
                <a:gd name="connsiteY19" fmla="*/ 638810 h 1431290"/>
                <a:gd name="connsiteX20" fmla="*/ 1078865 w 1564640"/>
                <a:gd name="connsiteY20" fmla="*/ 333375 h 1431290"/>
                <a:gd name="connsiteX21" fmla="*/ 1246505 w 1564640"/>
                <a:gd name="connsiteY21" fmla="*/ 502920 h 1431290"/>
                <a:gd name="connsiteX22" fmla="*/ 1542415 w 1564640"/>
                <a:gd name="connsiteY22" fmla="*/ 520700 h 1431290"/>
                <a:gd name="connsiteX23" fmla="*/ 1564640 w 1564640"/>
                <a:gd name="connsiteY23" fmla="*/ 343535 h 1431290"/>
                <a:gd name="connsiteX24" fmla="*/ 1328420 w 1564640"/>
                <a:gd name="connsiteY24" fmla="*/ 328295 h 1431290"/>
                <a:gd name="connsiteX25" fmla="*/ 1000760 w 1564640"/>
                <a:gd name="connsiteY25" fmla="*/ 8255 h 1431290"/>
                <a:gd name="connsiteX26" fmla="*/ 576580 w 1564640"/>
                <a:gd name="connsiteY26" fmla="*/ 0 h 1431290"/>
                <a:gd name="connsiteX0" fmla="*/ 576580 w 1567815"/>
                <a:gd name="connsiteY0" fmla="*/ 0 h 1431290"/>
                <a:gd name="connsiteX1" fmla="*/ 414020 w 1567815"/>
                <a:gd name="connsiteY1" fmla="*/ 23495 h 1431290"/>
                <a:gd name="connsiteX2" fmla="*/ 314960 w 1567815"/>
                <a:gd name="connsiteY2" fmla="*/ 221615 h 1431290"/>
                <a:gd name="connsiteX3" fmla="*/ 227965 w 1567815"/>
                <a:gd name="connsiteY3" fmla="*/ 426720 h 1431290"/>
                <a:gd name="connsiteX4" fmla="*/ 276860 w 1567815"/>
                <a:gd name="connsiteY4" fmla="*/ 495935 h 1431290"/>
                <a:gd name="connsiteX5" fmla="*/ 386080 w 1567815"/>
                <a:gd name="connsiteY5" fmla="*/ 501650 h 1431290"/>
                <a:gd name="connsiteX6" fmla="*/ 513080 w 1567815"/>
                <a:gd name="connsiteY6" fmla="*/ 183515 h 1431290"/>
                <a:gd name="connsiteX7" fmla="*/ 734060 w 1567815"/>
                <a:gd name="connsiteY7" fmla="*/ 153035 h 1431290"/>
                <a:gd name="connsiteX8" fmla="*/ 554990 w 1567815"/>
                <a:gd name="connsiteY8" fmla="*/ 525145 h 1431290"/>
                <a:gd name="connsiteX9" fmla="*/ 501015 w 1567815"/>
                <a:gd name="connsiteY9" fmla="*/ 720725 h 1431290"/>
                <a:gd name="connsiteX10" fmla="*/ 446405 w 1567815"/>
                <a:gd name="connsiteY10" fmla="*/ 881380 h 1431290"/>
                <a:gd name="connsiteX11" fmla="*/ 127635 w 1567815"/>
                <a:gd name="connsiteY11" fmla="*/ 903605 h 1431290"/>
                <a:gd name="connsiteX12" fmla="*/ 10795 w 1567815"/>
                <a:gd name="connsiteY12" fmla="*/ 979170 h 1431290"/>
                <a:gd name="connsiteX13" fmla="*/ 0 w 1567815"/>
                <a:gd name="connsiteY13" fmla="*/ 1075055 h 1431290"/>
                <a:gd name="connsiteX14" fmla="*/ 544195 w 1567815"/>
                <a:gd name="connsiteY14" fmla="*/ 1094105 h 1431290"/>
                <a:gd name="connsiteX15" fmla="*/ 700405 w 1567815"/>
                <a:gd name="connsiteY15" fmla="*/ 916940 h 1431290"/>
                <a:gd name="connsiteX16" fmla="*/ 834390 w 1567815"/>
                <a:gd name="connsiteY16" fmla="*/ 1081405 h 1431290"/>
                <a:gd name="connsiteX17" fmla="*/ 1101725 w 1567815"/>
                <a:gd name="connsiteY17" fmla="*/ 1417320 h 1431290"/>
                <a:gd name="connsiteX18" fmla="*/ 1294765 w 1567815"/>
                <a:gd name="connsiteY18" fmla="*/ 1431290 h 1431290"/>
                <a:gd name="connsiteX19" fmla="*/ 853440 w 1567815"/>
                <a:gd name="connsiteY19" fmla="*/ 638810 h 1431290"/>
                <a:gd name="connsiteX20" fmla="*/ 1078865 w 1567815"/>
                <a:gd name="connsiteY20" fmla="*/ 333375 h 1431290"/>
                <a:gd name="connsiteX21" fmla="*/ 1246505 w 1567815"/>
                <a:gd name="connsiteY21" fmla="*/ 502920 h 1431290"/>
                <a:gd name="connsiteX22" fmla="*/ 1542415 w 1567815"/>
                <a:gd name="connsiteY22" fmla="*/ 520700 h 1431290"/>
                <a:gd name="connsiteX23" fmla="*/ 1567815 w 1567815"/>
                <a:gd name="connsiteY23" fmla="*/ 321310 h 1431290"/>
                <a:gd name="connsiteX24" fmla="*/ 1328420 w 1567815"/>
                <a:gd name="connsiteY24" fmla="*/ 328295 h 1431290"/>
                <a:gd name="connsiteX25" fmla="*/ 1000760 w 1567815"/>
                <a:gd name="connsiteY25" fmla="*/ 8255 h 1431290"/>
                <a:gd name="connsiteX26" fmla="*/ 576580 w 1567815"/>
                <a:gd name="connsiteY26" fmla="*/ 0 h 1431290"/>
                <a:gd name="connsiteX0" fmla="*/ 576580 w 1567815"/>
                <a:gd name="connsiteY0" fmla="*/ 0 h 1431290"/>
                <a:gd name="connsiteX1" fmla="*/ 414020 w 1567815"/>
                <a:gd name="connsiteY1" fmla="*/ 23495 h 1431290"/>
                <a:gd name="connsiteX2" fmla="*/ 314960 w 1567815"/>
                <a:gd name="connsiteY2" fmla="*/ 221615 h 1431290"/>
                <a:gd name="connsiteX3" fmla="*/ 227965 w 1567815"/>
                <a:gd name="connsiteY3" fmla="*/ 426720 h 1431290"/>
                <a:gd name="connsiteX4" fmla="*/ 276860 w 1567815"/>
                <a:gd name="connsiteY4" fmla="*/ 495935 h 1431290"/>
                <a:gd name="connsiteX5" fmla="*/ 386080 w 1567815"/>
                <a:gd name="connsiteY5" fmla="*/ 501650 h 1431290"/>
                <a:gd name="connsiteX6" fmla="*/ 513080 w 1567815"/>
                <a:gd name="connsiteY6" fmla="*/ 183515 h 1431290"/>
                <a:gd name="connsiteX7" fmla="*/ 734060 w 1567815"/>
                <a:gd name="connsiteY7" fmla="*/ 153035 h 1431290"/>
                <a:gd name="connsiteX8" fmla="*/ 554990 w 1567815"/>
                <a:gd name="connsiteY8" fmla="*/ 525145 h 1431290"/>
                <a:gd name="connsiteX9" fmla="*/ 501015 w 1567815"/>
                <a:gd name="connsiteY9" fmla="*/ 720725 h 1431290"/>
                <a:gd name="connsiteX10" fmla="*/ 446405 w 1567815"/>
                <a:gd name="connsiteY10" fmla="*/ 881380 h 1431290"/>
                <a:gd name="connsiteX11" fmla="*/ 127635 w 1567815"/>
                <a:gd name="connsiteY11" fmla="*/ 903605 h 1431290"/>
                <a:gd name="connsiteX12" fmla="*/ 10795 w 1567815"/>
                <a:gd name="connsiteY12" fmla="*/ 979170 h 1431290"/>
                <a:gd name="connsiteX13" fmla="*/ 0 w 1567815"/>
                <a:gd name="connsiteY13" fmla="*/ 1075055 h 1431290"/>
                <a:gd name="connsiteX14" fmla="*/ 544195 w 1567815"/>
                <a:gd name="connsiteY14" fmla="*/ 1094105 h 1431290"/>
                <a:gd name="connsiteX15" fmla="*/ 700405 w 1567815"/>
                <a:gd name="connsiteY15" fmla="*/ 916940 h 1431290"/>
                <a:gd name="connsiteX16" fmla="*/ 834390 w 1567815"/>
                <a:gd name="connsiteY16" fmla="*/ 1081405 h 1431290"/>
                <a:gd name="connsiteX17" fmla="*/ 1101725 w 1567815"/>
                <a:gd name="connsiteY17" fmla="*/ 1417320 h 1431290"/>
                <a:gd name="connsiteX18" fmla="*/ 1294765 w 1567815"/>
                <a:gd name="connsiteY18" fmla="*/ 1431290 h 1431290"/>
                <a:gd name="connsiteX19" fmla="*/ 853440 w 1567815"/>
                <a:gd name="connsiteY19" fmla="*/ 638810 h 1431290"/>
                <a:gd name="connsiteX20" fmla="*/ 1078865 w 1567815"/>
                <a:gd name="connsiteY20" fmla="*/ 333375 h 1431290"/>
                <a:gd name="connsiteX21" fmla="*/ 1246505 w 1567815"/>
                <a:gd name="connsiteY21" fmla="*/ 502920 h 1431290"/>
                <a:gd name="connsiteX22" fmla="*/ 1542415 w 1567815"/>
                <a:gd name="connsiteY22" fmla="*/ 520700 h 1431290"/>
                <a:gd name="connsiteX23" fmla="*/ 1567815 w 1567815"/>
                <a:gd name="connsiteY23" fmla="*/ 321310 h 1431290"/>
                <a:gd name="connsiteX24" fmla="*/ 1347470 w 1567815"/>
                <a:gd name="connsiteY24" fmla="*/ 318770 h 1431290"/>
                <a:gd name="connsiteX25" fmla="*/ 1000760 w 1567815"/>
                <a:gd name="connsiteY25" fmla="*/ 8255 h 1431290"/>
                <a:gd name="connsiteX26" fmla="*/ 576580 w 1567815"/>
                <a:gd name="connsiteY26" fmla="*/ 0 h 1431290"/>
                <a:gd name="connsiteX0" fmla="*/ 576580 w 1567815"/>
                <a:gd name="connsiteY0" fmla="*/ 0 h 1431290"/>
                <a:gd name="connsiteX1" fmla="*/ 414020 w 1567815"/>
                <a:gd name="connsiteY1" fmla="*/ 23495 h 1431290"/>
                <a:gd name="connsiteX2" fmla="*/ 314960 w 1567815"/>
                <a:gd name="connsiteY2" fmla="*/ 221615 h 1431290"/>
                <a:gd name="connsiteX3" fmla="*/ 227965 w 1567815"/>
                <a:gd name="connsiteY3" fmla="*/ 426720 h 1431290"/>
                <a:gd name="connsiteX4" fmla="*/ 276860 w 1567815"/>
                <a:gd name="connsiteY4" fmla="*/ 495935 h 1431290"/>
                <a:gd name="connsiteX5" fmla="*/ 386080 w 1567815"/>
                <a:gd name="connsiteY5" fmla="*/ 501650 h 1431290"/>
                <a:gd name="connsiteX6" fmla="*/ 513080 w 1567815"/>
                <a:gd name="connsiteY6" fmla="*/ 183515 h 1431290"/>
                <a:gd name="connsiteX7" fmla="*/ 734060 w 1567815"/>
                <a:gd name="connsiteY7" fmla="*/ 153035 h 1431290"/>
                <a:gd name="connsiteX8" fmla="*/ 554990 w 1567815"/>
                <a:gd name="connsiteY8" fmla="*/ 525145 h 1431290"/>
                <a:gd name="connsiteX9" fmla="*/ 501015 w 1567815"/>
                <a:gd name="connsiteY9" fmla="*/ 720725 h 1431290"/>
                <a:gd name="connsiteX10" fmla="*/ 446405 w 1567815"/>
                <a:gd name="connsiteY10" fmla="*/ 881380 h 1431290"/>
                <a:gd name="connsiteX11" fmla="*/ 127635 w 1567815"/>
                <a:gd name="connsiteY11" fmla="*/ 903605 h 1431290"/>
                <a:gd name="connsiteX12" fmla="*/ 10795 w 1567815"/>
                <a:gd name="connsiteY12" fmla="*/ 979170 h 1431290"/>
                <a:gd name="connsiteX13" fmla="*/ 0 w 1567815"/>
                <a:gd name="connsiteY13" fmla="*/ 1075055 h 1431290"/>
                <a:gd name="connsiteX14" fmla="*/ 544195 w 1567815"/>
                <a:gd name="connsiteY14" fmla="*/ 1094105 h 1431290"/>
                <a:gd name="connsiteX15" fmla="*/ 700405 w 1567815"/>
                <a:gd name="connsiteY15" fmla="*/ 916940 h 1431290"/>
                <a:gd name="connsiteX16" fmla="*/ 834390 w 1567815"/>
                <a:gd name="connsiteY16" fmla="*/ 1081405 h 1431290"/>
                <a:gd name="connsiteX17" fmla="*/ 1101725 w 1567815"/>
                <a:gd name="connsiteY17" fmla="*/ 1417320 h 1431290"/>
                <a:gd name="connsiteX18" fmla="*/ 1294765 w 1567815"/>
                <a:gd name="connsiteY18" fmla="*/ 1431290 h 1431290"/>
                <a:gd name="connsiteX19" fmla="*/ 853440 w 1567815"/>
                <a:gd name="connsiteY19" fmla="*/ 638810 h 1431290"/>
                <a:gd name="connsiteX20" fmla="*/ 1078865 w 1567815"/>
                <a:gd name="connsiteY20" fmla="*/ 333375 h 1431290"/>
                <a:gd name="connsiteX21" fmla="*/ 1246505 w 1567815"/>
                <a:gd name="connsiteY21" fmla="*/ 502920 h 1431290"/>
                <a:gd name="connsiteX22" fmla="*/ 1542415 w 1567815"/>
                <a:gd name="connsiteY22" fmla="*/ 520700 h 1431290"/>
                <a:gd name="connsiteX23" fmla="*/ 1567815 w 1567815"/>
                <a:gd name="connsiteY23" fmla="*/ 321310 h 1431290"/>
                <a:gd name="connsiteX24" fmla="*/ 1347470 w 1567815"/>
                <a:gd name="connsiteY24" fmla="*/ 318770 h 1431290"/>
                <a:gd name="connsiteX25" fmla="*/ 1016635 w 1567815"/>
                <a:gd name="connsiteY25" fmla="*/ 5080 h 1431290"/>
                <a:gd name="connsiteX26" fmla="*/ 576580 w 1567815"/>
                <a:gd name="connsiteY26" fmla="*/ 0 h 1431290"/>
                <a:gd name="connsiteX0" fmla="*/ 576580 w 1567815"/>
                <a:gd name="connsiteY0" fmla="*/ 0 h 1450340"/>
                <a:gd name="connsiteX1" fmla="*/ 414020 w 1567815"/>
                <a:gd name="connsiteY1" fmla="*/ 42545 h 1450340"/>
                <a:gd name="connsiteX2" fmla="*/ 314960 w 1567815"/>
                <a:gd name="connsiteY2" fmla="*/ 240665 h 1450340"/>
                <a:gd name="connsiteX3" fmla="*/ 227965 w 1567815"/>
                <a:gd name="connsiteY3" fmla="*/ 445770 h 1450340"/>
                <a:gd name="connsiteX4" fmla="*/ 276860 w 1567815"/>
                <a:gd name="connsiteY4" fmla="*/ 514985 h 1450340"/>
                <a:gd name="connsiteX5" fmla="*/ 386080 w 1567815"/>
                <a:gd name="connsiteY5" fmla="*/ 520700 h 1450340"/>
                <a:gd name="connsiteX6" fmla="*/ 513080 w 1567815"/>
                <a:gd name="connsiteY6" fmla="*/ 202565 h 1450340"/>
                <a:gd name="connsiteX7" fmla="*/ 734060 w 1567815"/>
                <a:gd name="connsiteY7" fmla="*/ 172085 h 1450340"/>
                <a:gd name="connsiteX8" fmla="*/ 554990 w 1567815"/>
                <a:gd name="connsiteY8" fmla="*/ 544195 h 1450340"/>
                <a:gd name="connsiteX9" fmla="*/ 501015 w 1567815"/>
                <a:gd name="connsiteY9" fmla="*/ 739775 h 1450340"/>
                <a:gd name="connsiteX10" fmla="*/ 446405 w 1567815"/>
                <a:gd name="connsiteY10" fmla="*/ 900430 h 1450340"/>
                <a:gd name="connsiteX11" fmla="*/ 127635 w 1567815"/>
                <a:gd name="connsiteY11" fmla="*/ 922655 h 1450340"/>
                <a:gd name="connsiteX12" fmla="*/ 10795 w 1567815"/>
                <a:gd name="connsiteY12" fmla="*/ 998220 h 1450340"/>
                <a:gd name="connsiteX13" fmla="*/ 0 w 1567815"/>
                <a:gd name="connsiteY13" fmla="*/ 1094105 h 1450340"/>
                <a:gd name="connsiteX14" fmla="*/ 544195 w 1567815"/>
                <a:gd name="connsiteY14" fmla="*/ 1113155 h 1450340"/>
                <a:gd name="connsiteX15" fmla="*/ 700405 w 1567815"/>
                <a:gd name="connsiteY15" fmla="*/ 935990 h 1450340"/>
                <a:gd name="connsiteX16" fmla="*/ 834390 w 1567815"/>
                <a:gd name="connsiteY16" fmla="*/ 1100455 h 1450340"/>
                <a:gd name="connsiteX17" fmla="*/ 1101725 w 1567815"/>
                <a:gd name="connsiteY17" fmla="*/ 1436370 h 1450340"/>
                <a:gd name="connsiteX18" fmla="*/ 1294765 w 1567815"/>
                <a:gd name="connsiteY18" fmla="*/ 1450340 h 1450340"/>
                <a:gd name="connsiteX19" fmla="*/ 853440 w 1567815"/>
                <a:gd name="connsiteY19" fmla="*/ 657860 h 1450340"/>
                <a:gd name="connsiteX20" fmla="*/ 1078865 w 1567815"/>
                <a:gd name="connsiteY20" fmla="*/ 352425 h 1450340"/>
                <a:gd name="connsiteX21" fmla="*/ 1246505 w 1567815"/>
                <a:gd name="connsiteY21" fmla="*/ 521970 h 1450340"/>
                <a:gd name="connsiteX22" fmla="*/ 1542415 w 1567815"/>
                <a:gd name="connsiteY22" fmla="*/ 539750 h 1450340"/>
                <a:gd name="connsiteX23" fmla="*/ 1567815 w 1567815"/>
                <a:gd name="connsiteY23" fmla="*/ 340360 h 1450340"/>
                <a:gd name="connsiteX24" fmla="*/ 1347470 w 1567815"/>
                <a:gd name="connsiteY24" fmla="*/ 337820 h 1450340"/>
                <a:gd name="connsiteX25" fmla="*/ 1016635 w 1567815"/>
                <a:gd name="connsiteY25" fmla="*/ 24130 h 1450340"/>
                <a:gd name="connsiteX26" fmla="*/ 576580 w 1567815"/>
                <a:gd name="connsiteY26" fmla="*/ 0 h 145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67815" h="1450340">
                  <a:moveTo>
                    <a:pt x="576580" y="0"/>
                  </a:moveTo>
                  <a:lnTo>
                    <a:pt x="414020" y="42545"/>
                  </a:lnTo>
                  <a:lnTo>
                    <a:pt x="314960" y="240665"/>
                  </a:lnTo>
                  <a:lnTo>
                    <a:pt x="227965" y="445770"/>
                  </a:lnTo>
                  <a:lnTo>
                    <a:pt x="276860" y="514985"/>
                  </a:lnTo>
                  <a:lnTo>
                    <a:pt x="386080" y="520700"/>
                  </a:lnTo>
                  <a:lnTo>
                    <a:pt x="513080" y="202565"/>
                  </a:lnTo>
                  <a:lnTo>
                    <a:pt x="734060" y="172085"/>
                  </a:lnTo>
                  <a:lnTo>
                    <a:pt x="554990" y="544195"/>
                  </a:lnTo>
                  <a:lnTo>
                    <a:pt x="501015" y="739775"/>
                  </a:lnTo>
                  <a:lnTo>
                    <a:pt x="446405" y="900430"/>
                  </a:lnTo>
                  <a:lnTo>
                    <a:pt x="127635" y="922655"/>
                  </a:lnTo>
                  <a:lnTo>
                    <a:pt x="10795" y="998220"/>
                  </a:lnTo>
                  <a:lnTo>
                    <a:pt x="0" y="1094105"/>
                  </a:lnTo>
                  <a:lnTo>
                    <a:pt x="544195" y="1113155"/>
                  </a:lnTo>
                  <a:lnTo>
                    <a:pt x="700405" y="935990"/>
                  </a:lnTo>
                  <a:lnTo>
                    <a:pt x="834390" y="1100455"/>
                  </a:lnTo>
                  <a:lnTo>
                    <a:pt x="1101725" y="1436370"/>
                  </a:lnTo>
                  <a:lnTo>
                    <a:pt x="1294765" y="1450340"/>
                  </a:lnTo>
                  <a:lnTo>
                    <a:pt x="853440" y="657860"/>
                  </a:lnTo>
                  <a:lnTo>
                    <a:pt x="1078865" y="352425"/>
                  </a:lnTo>
                  <a:lnTo>
                    <a:pt x="1246505" y="521970"/>
                  </a:lnTo>
                  <a:lnTo>
                    <a:pt x="1542415" y="539750"/>
                  </a:lnTo>
                  <a:lnTo>
                    <a:pt x="1567815" y="340360"/>
                  </a:lnTo>
                  <a:lnTo>
                    <a:pt x="1347470" y="337820"/>
                  </a:lnTo>
                  <a:lnTo>
                    <a:pt x="1016635" y="24130"/>
                  </a:lnTo>
                  <a:lnTo>
                    <a:pt x="576580" y="0"/>
                  </a:lnTo>
                  <a:close/>
                </a:path>
              </a:pathLst>
            </a:custGeom>
            <a:solidFill>
              <a:srgbClr val="37EB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6D6B2CC-A9A0-49C3-B22F-60109A207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733" y="2460455"/>
              <a:ext cx="1876425" cy="229076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50E19F-6F2B-4903-AFB9-D790ED82FA64}"/>
              </a:ext>
            </a:extLst>
          </p:cNvPr>
          <p:cNvGrpSpPr/>
          <p:nvPr/>
        </p:nvGrpSpPr>
        <p:grpSpPr>
          <a:xfrm>
            <a:off x="681235" y="4038323"/>
            <a:ext cx="5425909" cy="1089052"/>
            <a:chOff x="511439" y="3850971"/>
            <a:chExt cx="5425909" cy="10890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819A18-0918-4150-9FF8-4B3EAFE24C5A}"/>
                </a:ext>
              </a:extLst>
            </p:cNvPr>
            <p:cNvSpPr txBox="1"/>
            <p:nvPr/>
          </p:nvSpPr>
          <p:spPr>
            <a:xfrm>
              <a:off x="851031" y="4078249"/>
              <a:ext cx="50863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ko-KR" altLang="en-US" sz="2500" b="1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고립된 사람이 있는 위치와 온도</a:t>
              </a:r>
              <a:r>
                <a:rPr lang="en-US" altLang="ko-KR" sz="2500" b="1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,</a:t>
              </a:r>
              <a:r>
                <a:rPr lang="ko-KR" altLang="en-US" sz="2500" b="1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습도 같은 추가 정보를 얻을 수 있다</a:t>
              </a:r>
              <a:r>
                <a:rPr lang="en-US" altLang="ko-KR" sz="2500" b="1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.</a:t>
              </a:r>
              <a:r>
                <a:rPr lang="en-US" altLang="ko-KR" sz="2500" b="1" dirty="0">
                  <a:latin typeface="Handlee" panose="02000000000000000000" pitchFamily="2" charset="0"/>
                </a:rPr>
                <a:t>	</a:t>
              </a:r>
              <a:endParaRPr lang="en-US" sz="2500" b="1" dirty="0">
                <a:latin typeface="Handlee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D0684-9FB2-47DD-B7B1-CF7DD7144CA2}"/>
                </a:ext>
              </a:extLst>
            </p:cNvPr>
            <p:cNvSpPr txBox="1"/>
            <p:nvPr/>
          </p:nvSpPr>
          <p:spPr>
            <a:xfrm>
              <a:off x="511439" y="3850971"/>
              <a:ext cx="746347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5000" b="1" i="0" dirty="0">
                  <a:solidFill>
                    <a:srgbClr val="000000"/>
                  </a:solidFill>
                  <a:effectLst/>
                  <a:latin typeface="Handlee" panose="02000000000000000000" pitchFamily="2" charset="0"/>
                  <a:sym typeface="Wingdings" panose="05000000000000000000" pitchFamily="2" charset="2"/>
                </a:rPr>
                <a:t></a:t>
              </a:r>
              <a:endParaRPr lang="ko-KR" altLang="en-US" sz="50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7A57F0-F9DE-4CDD-A8D1-0E39417F2894}"/>
              </a:ext>
            </a:extLst>
          </p:cNvPr>
          <p:cNvGrpSpPr/>
          <p:nvPr/>
        </p:nvGrpSpPr>
        <p:grpSpPr>
          <a:xfrm>
            <a:off x="681235" y="2047873"/>
            <a:ext cx="4845508" cy="1089052"/>
            <a:chOff x="511439" y="2129712"/>
            <a:chExt cx="4845508" cy="10890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5D632F-5F2A-414F-8809-FA1A097E0B14}"/>
                </a:ext>
              </a:extLst>
            </p:cNvPr>
            <p:cNvSpPr txBox="1"/>
            <p:nvPr/>
          </p:nvSpPr>
          <p:spPr>
            <a:xfrm>
              <a:off x="1084139" y="2356990"/>
              <a:ext cx="4272808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500" b="1" i="0" dirty="0">
                  <a:solidFill>
                    <a:srgbClr val="000000"/>
                  </a:solidFill>
                  <a:effectLst/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구조자는 쉽게 고립된 사람의 위치를 파악이 가능하다</a:t>
              </a:r>
              <a:endParaRPr lang="en-US" altLang="ko-KR" sz="2500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336A5A-63B1-4735-BA64-EEE07835BC54}"/>
                </a:ext>
              </a:extLst>
            </p:cNvPr>
            <p:cNvSpPr txBox="1"/>
            <p:nvPr/>
          </p:nvSpPr>
          <p:spPr>
            <a:xfrm>
              <a:off x="511439" y="2129712"/>
              <a:ext cx="746347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5000" b="1" i="0" dirty="0">
                  <a:solidFill>
                    <a:srgbClr val="000000"/>
                  </a:solidFill>
                  <a:effectLst/>
                  <a:latin typeface="Handlee" panose="02000000000000000000" pitchFamily="2" charset="0"/>
                  <a:sym typeface="Wingdings" panose="05000000000000000000" pitchFamily="2" charset="2"/>
                </a:rPr>
                <a:t></a:t>
              </a:r>
              <a:endParaRPr lang="ko-KR" altLang="en-US" sz="50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63FAE52-9AB9-4F63-9D61-D7F565BC0CA9}"/>
              </a:ext>
            </a:extLst>
          </p:cNvPr>
          <p:cNvSpPr txBox="1"/>
          <p:nvPr/>
        </p:nvSpPr>
        <p:spPr>
          <a:xfrm>
            <a:off x="5697242" y="3067047"/>
            <a:ext cx="124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Handlee" panose="02000000000000000000" pitchFamily="2" charset="0"/>
              </a:rPr>
              <a:t>=&gt;</a:t>
            </a:r>
            <a:endParaRPr lang="ko-KR" altLang="en-US" sz="7200" b="1" dirty="0">
              <a:latin typeface="Handle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CB859-0736-433B-81F0-0A81D4C356E2}"/>
              </a:ext>
            </a:extLst>
          </p:cNvPr>
          <p:cNvSpPr txBox="1"/>
          <p:nvPr/>
        </p:nvSpPr>
        <p:spPr>
          <a:xfrm>
            <a:off x="4714334" y="81023"/>
            <a:ext cx="2763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 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02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312E58-4515-42D1-87EC-86172CE65CAB}"/>
              </a:ext>
            </a:extLst>
          </p:cNvPr>
          <p:cNvSpPr txBox="1"/>
          <p:nvPr/>
        </p:nvSpPr>
        <p:spPr>
          <a:xfrm>
            <a:off x="3098310" y="2921168"/>
            <a:ext cx="5995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dlee" panose="02000000000000000000" pitchFamily="2" charset="0"/>
              </a:rPr>
              <a:t>기능 및 디자인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dle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2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B4C306-C7F1-4F55-B83A-FD3198B446A2}"/>
              </a:ext>
            </a:extLst>
          </p:cNvPr>
          <p:cNvSpPr txBox="1"/>
          <p:nvPr/>
        </p:nvSpPr>
        <p:spPr>
          <a:xfrm>
            <a:off x="613897" y="914219"/>
            <a:ext cx="3113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제품 및 서비스</a:t>
            </a:r>
            <a:endParaRPr lang="en-US" sz="28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48155-3702-4A68-8104-B83587A0BC22}"/>
              </a:ext>
            </a:extLst>
          </p:cNvPr>
          <p:cNvSpPr txBox="1"/>
          <p:nvPr/>
        </p:nvSpPr>
        <p:spPr>
          <a:xfrm>
            <a:off x="3999766" y="35086"/>
            <a:ext cx="3745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및 디자인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61525-8245-42C9-B954-B5C23CBCF4EE}"/>
              </a:ext>
            </a:extLst>
          </p:cNvPr>
          <p:cNvSpPr txBox="1"/>
          <p:nvPr/>
        </p:nvSpPr>
        <p:spPr>
          <a:xfrm>
            <a:off x="417957" y="4550953"/>
            <a:ext cx="18145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손전등</a:t>
            </a:r>
            <a:endParaRPr lang="en-US" altLang="ko-KR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거치대</a:t>
            </a:r>
            <a:endParaRPr lang="en-US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748CB-74E7-4E4A-9AF8-653E6CB9FEF1}"/>
              </a:ext>
            </a:extLst>
          </p:cNvPr>
          <p:cNvSpPr txBox="1"/>
          <p:nvPr/>
        </p:nvSpPr>
        <p:spPr>
          <a:xfrm>
            <a:off x="5081542" y="5346325"/>
            <a:ext cx="2028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비상</a:t>
            </a:r>
            <a:endParaRPr lang="en-US" altLang="ko-KR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손전등</a:t>
            </a:r>
            <a:endParaRPr lang="en-US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0CFF0-BB18-4E7E-8824-26AA75B72056}"/>
              </a:ext>
            </a:extLst>
          </p:cNvPr>
          <p:cNvSpPr txBox="1"/>
          <p:nvPr/>
        </p:nvSpPr>
        <p:spPr>
          <a:xfrm>
            <a:off x="458775" y="2604176"/>
            <a:ext cx="22301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비콘</a:t>
            </a:r>
            <a:endParaRPr lang="en-US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0048DB-2DEE-4F22-8F62-517F235869A1}"/>
              </a:ext>
            </a:extLst>
          </p:cNvPr>
          <p:cNvGrpSpPr/>
          <p:nvPr/>
        </p:nvGrpSpPr>
        <p:grpSpPr>
          <a:xfrm>
            <a:off x="2841621" y="1739544"/>
            <a:ext cx="1127521" cy="1545286"/>
            <a:chOff x="3212992" y="-963372"/>
            <a:chExt cx="1127521" cy="154528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B91503-6536-433B-9D4E-C3BA777A8AD6}"/>
                </a:ext>
              </a:extLst>
            </p:cNvPr>
            <p:cNvSpPr/>
            <p:nvPr/>
          </p:nvSpPr>
          <p:spPr>
            <a:xfrm>
              <a:off x="3212992" y="-400661"/>
              <a:ext cx="712585" cy="982575"/>
            </a:xfrm>
            <a:prstGeom prst="roundRect">
              <a:avLst>
                <a:gd name="adj" fmla="val 8420"/>
              </a:avLst>
            </a:prstGeom>
            <a:solidFill>
              <a:srgbClr val="95D8F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B1DA"/>
                </a:solidFill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281E59E-BA88-4C75-B6B9-24A351463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9600" y1="46400" x2="59600" y2="46400"/>
                          <a14:foregroundMark x1="48400" y1="60000" x2="48400" y2="60000"/>
                          <a14:foregroundMark x1="53600" y1="74000" x2="53600" y2="7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60" b="15183"/>
            <a:stretch/>
          </p:blipFill>
          <p:spPr>
            <a:xfrm rot="2700000">
              <a:off x="3724418" y="-830217"/>
              <a:ext cx="749249" cy="48294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58D9F47-D4D7-4381-8251-31B9CA0D3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1" t="12486" r="28055" b="22063"/>
            <a:stretch/>
          </p:blipFill>
          <p:spPr>
            <a:xfrm>
              <a:off x="3365652" y="-219906"/>
              <a:ext cx="407264" cy="655065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4AC8CE-D03C-479C-A737-43C4E6493651}"/>
              </a:ext>
            </a:extLst>
          </p:cNvPr>
          <p:cNvGrpSpPr/>
          <p:nvPr/>
        </p:nvGrpSpPr>
        <p:grpSpPr>
          <a:xfrm>
            <a:off x="8256582" y="1248984"/>
            <a:ext cx="1388864" cy="2180016"/>
            <a:chOff x="7905254" y="511008"/>
            <a:chExt cx="1276667" cy="269836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6B3ED40-D644-4B1E-932F-840294822658}"/>
                </a:ext>
              </a:extLst>
            </p:cNvPr>
            <p:cNvSpPr/>
            <p:nvPr/>
          </p:nvSpPr>
          <p:spPr>
            <a:xfrm>
              <a:off x="7905254" y="511008"/>
              <a:ext cx="1276667" cy="2698361"/>
            </a:xfrm>
            <a:prstGeom prst="roundRect">
              <a:avLst>
                <a:gd name="adj" fmla="val 9649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E59F80F-BB3B-4F03-8CDC-8394437384C5}"/>
                </a:ext>
              </a:extLst>
            </p:cNvPr>
            <p:cNvSpPr/>
            <p:nvPr/>
          </p:nvSpPr>
          <p:spPr>
            <a:xfrm>
              <a:off x="8021320" y="811486"/>
              <a:ext cx="1051559" cy="2083638"/>
            </a:xfrm>
            <a:prstGeom prst="roundRect">
              <a:avLst>
                <a:gd name="adj" fmla="val 3138"/>
              </a:avLst>
            </a:prstGeom>
            <a:solidFill>
              <a:schemeClr val="bg1">
                <a:lumMod val="6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순서도: 수행의 시작/종료 2">
              <a:extLst>
                <a:ext uri="{FF2B5EF4-FFF2-40B4-BE49-F238E27FC236}">
                  <a16:creationId xmlns:a16="http://schemas.microsoft.com/office/drawing/2014/main" id="{29ED2FE5-FBF6-42E5-B5EB-64D66DB995FA}"/>
                </a:ext>
              </a:extLst>
            </p:cNvPr>
            <p:cNvSpPr/>
            <p:nvPr/>
          </p:nvSpPr>
          <p:spPr>
            <a:xfrm>
              <a:off x="8396078" y="2982181"/>
              <a:ext cx="295017" cy="140130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수행의 시작/종료 27">
              <a:extLst>
                <a:ext uri="{FF2B5EF4-FFF2-40B4-BE49-F238E27FC236}">
                  <a16:creationId xmlns:a16="http://schemas.microsoft.com/office/drawing/2014/main" id="{84FD7375-9FB5-4B75-838A-A90ADE288466}"/>
                </a:ext>
              </a:extLst>
            </p:cNvPr>
            <p:cNvSpPr/>
            <p:nvPr/>
          </p:nvSpPr>
          <p:spPr>
            <a:xfrm>
              <a:off x="8292366" y="622412"/>
              <a:ext cx="502440" cy="45719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수행의 시작/종료 29">
              <a:extLst>
                <a:ext uri="{FF2B5EF4-FFF2-40B4-BE49-F238E27FC236}">
                  <a16:creationId xmlns:a16="http://schemas.microsoft.com/office/drawing/2014/main" id="{2B06B18F-44E0-47C3-8805-A25B69071DD8}"/>
                </a:ext>
              </a:extLst>
            </p:cNvPr>
            <p:cNvSpPr/>
            <p:nvPr/>
          </p:nvSpPr>
          <p:spPr>
            <a:xfrm>
              <a:off x="8113529" y="622412"/>
              <a:ext cx="78975" cy="45719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8BA67C-EB32-4138-883D-BAF256996A06}"/>
              </a:ext>
            </a:extLst>
          </p:cNvPr>
          <p:cNvGrpSpPr/>
          <p:nvPr/>
        </p:nvGrpSpPr>
        <p:grpSpPr>
          <a:xfrm>
            <a:off x="7478852" y="4214020"/>
            <a:ext cx="2476850" cy="1736169"/>
            <a:chOff x="8700355" y="4188513"/>
            <a:chExt cx="2476850" cy="173616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9B7C62-5876-4DE5-B4A3-344EDF45ACE5}"/>
                </a:ext>
              </a:extLst>
            </p:cNvPr>
            <p:cNvSpPr/>
            <p:nvPr/>
          </p:nvSpPr>
          <p:spPr>
            <a:xfrm>
              <a:off x="8700355" y="4188513"/>
              <a:ext cx="2476850" cy="1485847"/>
            </a:xfrm>
            <a:prstGeom prst="rect">
              <a:avLst/>
            </a:prstGeom>
            <a:solidFill>
              <a:srgbClr val="A6A6A6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08E078AD-8102-46F2-A70B-F3A93CBD2C17}"/>
                </a:ext>
              </a:extLst>
            </p:cNvPr>
            <p:cNvSpPr/>
            <p:nvPr/>
          </p:nvSpPr>
          <p:spPr>
            <a:xfrm rot="5400000">
              <a:off x="9863642" y="5654466"/>
              <a:ext cx="150277" cy="234951"/>
            </a:xfrm>
            <a:prstGeom prst="flowChartDelay">
              <a:avLst/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C88D4811-CFDD-4779-AD85-36FD5F559E58}"/>
                </a:ext>
              </a:extLst>
            </p:cNvPr>
            <p:cNvSpPr/>
            <p:nvPr/>
          </p:nvSpPr>
          <p:spPr>
            <a:xfrm>
              <a:off x="9381492" y="5814828"/>
              <a:ext cx="1114577" cy="109854"/>
            </a:xfrm>
            <a:prstGeom prst="trapezoid">
              <a:avLst>
                <a:gd name="adj" fmla="val 54978"/>
              </a:avLst>
            </a:prstGeom>
            <a:solidFill>
              <a:schemeClr val="bg2">
                <a:lumMod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8C6F94-8052-40FD-8828-D786467393E3}"/>
              </a:ext>
            </a:extLst>
          </p:cNvPr>
          <p:cNvGrpSpPr/>
          <p:nvPr/>
        </p:nvGrpSpPr>
        <p:grpSpPr>
          <a:xfrm>
            <a:off x="5264784" y="1785582"/>
            <a:ext cx="1661159" cy="3446020"/>
            <a:chOff x="5400040" y="2861646"/>
            <a:chExt cx="1356360" cy="2264074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A1238C9-85D7-4944-B1D8-49C4468CC853}"/>
                </a:ext>
              </a:extLst>
            </p:cNvPr>
            <p:cNvSpPr/>
            <p:nvPr/>
          </p:nvSpPr>
          <p:spPr>
            <a:xfrm>
              <a:off x="5400040" y="2861646"/>
              <a:ext cx="1356360" cy="473782"/>
            </a:xfrm>
            <a:prstGeom prst="roundRect">
              <a:avLst/>
            </a:prstGeom>
            <a:solidFill>
              <a:srgbClr val="FFC20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순서도: 수동 연산 34">
              <a:extLst>
                <a:ext uri="{FF2B5EF4-FFF2-40B4-BE49-F238E27FC236}">
                  <a16:creationId xmlns:a16="http://schemas.microsoft.com/office/drawing/2014/main" id="{77BE043B-3633-44C9-AFF7-AA70F5D5A95B}"/>
                </a:ext>
              </a:extLst>
            </p:cNvPr>
            <p:cNvSpPr/>
            <p:nvPr/>
          </p:nvSpPr>
          <p:spPr>
            <a:xfrm>
              <a:off x="5445942" y="3346584"/>
              <a:ext cx="1259658" cy="351977"/>
            </a:xfrm>
            <a:prstGeom prst="flowChartManualOperation">
              <a:avLst/>
            </a:prstGeom>
            <a:solidFill>
              <a:srgbClr val="E3413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7D7F4DE-462D-4130-B4F3-C2B46405C089}"/>
                </a:ext>
              </a:extLst>
            </p:cNvPr>
            <p:cNvSpPr/>
            <p:nvPr/>
          </p:nvSpPr>
          <p:spPr>
            <a:xfrm>
              <a:off x="5709920" y="3710006"/>
              <a:ext cx="726440" cy="1415714"/>
            </a:xfrm>
            <a:prstGeom prst="roundRect">
              <a:avLst>
                <a:gd name="adj" fmla="val 4338"/>
              </a:avLst>
            </a:prstGeom>
            <a:solidFill>
              <a:srgbClr val="E3413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CB74CAF-8C34-4745-80E4-DB09FBDD35C5}"/>
              </a:ext>
            </a:extLst>
          </p:cNvPr>
          <p:cNvGrpSpPr/>
          <p:nvPr/>
        </p:nvGrpSpPr>
        <p:grpSpPr>
          <a:xfrm>
            <a:off x="2405037" y="4201388"/>
            <a:ext cx="2393923" cy="1688665"/>
            <a:chOff x="2246993" y="4594913"/>
            <a:chExt cx="2633981" cy="185800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634511F-0F25-4427-847F-223463165262}"/>
                </a:ext>
              </a:extLst>
            </p:cNvPr>
            <p:cNvGrpSpPr/>
            <p:nvPr/>
          </p:nvGrpSpPr>
          <p:grpSpPr>
            <a:xfrm>
              <a:off x="2246993" y="4594913"/>
              <a:ext cx="2633981" cy="1858001"/>
              <a:chOff x="1521596" y="6969310"/>
              <a:chExt cx="3000811" cy="2116762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33DED15-159A-4176-9C29-E59C203229FE}"/>
                  </a:ext>
                </a:extLst>
              </p:cNvPr>
              <p:cNvSpPr/>
              <p:nvPr/>
            </p:nvSpPr>
            <p:spPr>
              <a:xfrm>
                <a:off x="1521596" y="6969310"/>
                <a:ext cx="3000811" cy="2116762"/>
              </a:xfrm>
              <a:prstGeom prst="roundRect">
                <a:avLst>
                  <a:gd name="adj" fmla="val 8420"/>
                </a:avLst>
              </a:prstGeom>
              <a:solidFill>
                <a:srgbClr val="FF7F7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06BA8E5C-F546-4043-944A-7FABCE60EA6E}"/>
                  </a:ext>
                </a:extLst>
              </p:cNvPr>
              <p:cNvSpPr/>
              <p:nvPr/>
            </p:nvSpPr>
            <p:spPr>
              <a:xfrm>
                <a:off x="1817220" y="7612894"/>
                <a:ext cx="2385751" cy="1221971"/>
              </a:xfrm>
              <a:prstGeom prst="roundRect">
                <a:avLst>
                  <a:gd name="adj" fmla="val 8420"/>
                </a:avLst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DC7C9F01-3175-414E-98D0-F92062692ED9}"/>
                  </a:ext>
                </a:extLst>
              </p:cNvPr>
              <p:cNvSpPr/>
              <p:nvPr/>
            </p:nvSpPr>
            <p:spPr>
              <a:xfrm>
                <a:off x="2055354" y="7146282"/>
                <a:ext cx="1909482" cy="242373"/>
              </a:xfrm>
              <a:prstGeom prst="roundRect">
                <a:avLst>
                  <a:gd name="adj" fmla="val 8420"/>
                </a:avLst>
              </a:prstGeom>
              <a:solidFill>
                <a:srgbClr val="73B8E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19FA3EE-4261-4A99-AE42-FD8EA50F570B}"/>
                </a:ext>
              </a:extLst>
            </p:cNvPr>
            <p:cNvGrpSpPr/>
            <p:nvPr/>
          </p:nvGrpSpPr>
          <p:grpSpPr>
            <a:xfrm>
              <a:off x="2707642" y="5324923"/>
              <a:ext cx="458892" cy="765995"/>
              <a:chOff x="5400040" y="2861646"/>
              <a:chExt cx="1356360" cy="226407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A02DD29-3261-4FDA-A40D-9935F42ADDA5}"/>
                  </a:ext>
                </a:extLst>
              </p:cNvPr>
              <p:cNvSpPr/>
              <p:nvPr/>
            </p:nvSpPr>
            <p:spPr>
              <a:xfrm>
                <a:off x="5400040" y="2861646"/>
                <a:ext cx="1356360" cy="473782"/>
              </a:xfrm>
              <a:prstGeom prst="roundRect">
                <a:avLst/>
              </a:prstGeom>
              <a:solidFill>
                <a:srgbClr val="FFC20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수동 연산 39">
                <a:extLst>
                  <a:ext uri="{FF2B5EF4-FFF2-40B4-BE49-F238E27FC236}">
                    <a16:creationId xmlns:a16="http://schemas.microsoft.com/office/drawing/2014/main" id="{8015E0F4-1F0C-4B74-9A01-E0D891FC95F1}"/>
                  </a:ext>
                </a:extLst>
              </p:cNvPr>
              <p:cNvSpPr/>
              <p:nvPr/>
            </p:nvSpPr>
            <p:spPr>
              <a:xfrm>
                <a:off x="5445942" y="3346584"/>
                <a:ext cx="1259658" cy="351977"/>
              </a:xfrm>
              <a:prstGeom prst="flowChartManualOperation">
                <a:avLst/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C43526D0-E03C-460A-8566-93D2CDAD7E2B}"/>
                  </a:ext>
                </a:extLst>
              </p:cNvPr>
              <p:cNvSpPr/>
              <p:nvPr/>
            </p:nvSpPr>
            <p:spPr>
              <a:xfrm>
                <a:off x="5709920" y="3710006"/>
                <a:ext cx="726440" cy="1415714"/>
              </a:xfrm>
              <a:prstGeom prst="roundRect">
                <a:avLst>
                  <a:gd name="adj" fmla="val 4338"/>
                </a:avLst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A5041F3-676D-4D7E-8AD9-901C746D4CF0}"/>
                </a:ext>
              </a:extLst>
            </p:cNvPr>
            <p:cNvGrpSpPr/>
            <p:nvPr/>
          </p:nvGrpSpPr>
          <p:grpSpPr>
            <a:xfrm>
              <a:off x="3351109" y="5324923"/>
              <a:ext cx="458892" cy="765995"/>
              <a:chOff x="5400040" y="2861646"/>
              <a:chExt cx="1356360" cy="2264074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C9B93BBD-D5AB-4F4F-878F-73B4A0A38C83}"/>
                  </a:ext>
                </a:extLst>
              </p:cNvPr>
              <p:cNvSpPr/>
              <p:nvPr/>
            </p:nvSpPr>
            <p:spPr>
              <a:xfrm>
                <a:off x="5400040" y="2861646"/>
                <a:ext cx="1356360" cy="473782"/>
              </a:xfrm>
              <a:prstGeom prst="roundRect">
                <a:avLst/>
              </a:prstGeom>
              <a:solidFill>
                <a:srgbClr val="FFC20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수동 연산 43">
                <a:extLst>
                  <a:ext uri="{FF2B5EF4-FFF2-40B4-BE49-F238E27FC236}">
                    <a16:creationId xmlns:a16="http://schemas.microsoft.com/office/drawing/2014/main" id="{DA146B0A-8EB3-4390-ABC9-6FE6C885F594}"/>
                  </a:ext>
                </a:extLst>
              </p:cNvPr>
              <p:cNvSpPr/>
              <p:nvPr/>
            </p:nvSpPr>
            <p:spPr>
              <a:xfrm>
                <a:off x="5445942" y="3346584"/>
                <a:ext cx="1259658" cy="351977"/>
              </a:xfrm>
              <a:prstGeom prst="flowChartManualOperation">
                <a:avLst/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27DADE4-E082-49ED-9F82-6E9D9440BED6}"/>
                  </a:ext>
                </a:extLst>
              </p:cNvPr>
              <p:cNvSpPr/>
              <p:nvPr/>
            </p:nvSpPr>
            <p:spPr>
              <a:xfrm>
                <a:off x="5709920" y="3710006"/>
                <a:ext cx="726440" cy="1415714"/>
              </a:xfrm>
              <a:prstGeom prst="roundRect">
                <a:avLst>
                  <a:gd name="adj" fmla="val 4338"/>
                </a:avLst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8676828-5DD2-433F-9657-5035D91B79A2}"/>
                </a:ext>
              </a:extLst>
            </p:cNvPr>
            <p:cNvGrpSpPr/>
            <p:nvPr/>
          </p:nvGrpSpPr>
          <p:grpSpPr>
            <a:xfrm>
              <a:off x="3986109" y="5324923"/>
              <a:ext cx="458892" cy="765995"/>
              <a:chOff x="5400040" y="2861646"/>
              <a:chExt cx="1356360" cy="226407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DCFC33F3-96AB-4DE8-BF78-0C8BC34BAA09}"/>
                  </a:ext>
                </a:extLst>
              </p:cNvPr>
              <p:cNvSpPr/>
              <p:nvPr/>
            </p:nvSpPr>
            <p:spPr>
              <a:xfrm>
                <a:off x="5400040" y="2861646"/>
                <a:ext cx="1356360" cy="473782"/>
              </a:xfrm>
              <a:prstGeom prst="roundRect">
                <a:avLst/>
              </a:prstGeom>
              <a:solidFill>
                <a:srgbClr val="FFC20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순서도: 수동 연산 47">
                <a:extLst>
                  <a:ext uri="{FF2B5EF4-FFF2-40B4-BE49-F238E27FC236}">
                    <a16:creationId xmlns:a16="http://schemas.microsoft.com/office/drawing/2014/main" id="{89C59FFC-FC7C-46E6-950D-22DD7470EEF1}"/>
                  </a:ext>
                </a:extLst>
              </p:cNvPr>
              <p:cNvSpPr/>
              <p:nvPr/>
            </p:nvSpPr>
            <p:spPr>
              <a:xfrm>
                <a:off x="5445942" y="3346584"/>
                <a:ext cx="1259658" cy="351977"/>
              </a:xfrm>
              <a:prstGeom prst="flowChartManualOperation">
                <a:avLst/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CBE91B6B-190C-4CE0-B362-937DC50C5D56}"/>
                  </a:ext>
                </a:extLst>
              </p:cNvPr>
              <p:cNvSpPr/>
              <p:nvPr/>
            </p:nvSpPr>
            <p:spPr>
              <a:xfrm>
                <a:off x="5709920" y="3710006"/>
                <a:ext cx="726440" cy="1415714"/>
              </a:xfrm>
              <a:prstGeom prst="roundRect">
                <a:avLst>
                  <a:gd name="adj" fmla="val 4338"/>
                </a:avLst>
              </a:prstGeom>
              <a:solidFill>
                <a:srgbClr val="E3413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06EFBEF-8186-498E-A1BD-427201A2B851}"/>
              </a:ext>
            </a:extLst>
          </p:cNvPr>
          <p:cNvSpPr txBox="1"/>
          <p:nvPr/>
        </p:nvSpPr>
        <p:spPr>
          <a:xfrm>
            <a:off x="9995235" y="4744479"/>
            <a:ext cx="17788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웹 사이트 </a:t>
            </a:r>
            <a:endParaRPr lang="en-US" altLang="ko-KR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EB733-978E-4E20-AACE-CDD0CC132FE2}"/>
              </a:ext>
            </a:extLst>
          </p:cNvPr>
          <p:cNvSpPr txBox="1"/>
          <p:nvPr/>
        </p:nvSpPr>
        <p:spPr>
          <a:xfrm>
            <a:off x="9771712" y="2181762"/>
            <a:ext cx="17788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모바일 앱</a:t>
            </a:r>
            <a:endParaRPr lang="en-US" sz="25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A69A9C3-8915-4014-B4C8-1FB1B39E9C37}"/>
              </a:ext>
            </a:extLst>
          </p:cNvPr>
          <p:cNvSpPr/>
          <p:nvPr/>
        </p:nvSpPr>
        <p:spPr>
          <a:xfrm>
            <a:off x="4972692" y="1520574"/>
            <a:ext cx="2250041" cy="4767209"/>
          </a:xfrm>
          <a:custGeom>
            <a:avLst/>
            <a:gdLst>
              <a:gd name="connsiteX0" fmla="*/ 164387 w 2250041"/>
              <a:gd name="connsiteY0" fmla="*/ 10274 h 4674742"/>
              <a:gd name="connsiteX1" fmla="*/ 2250041 w 2250041"/>
              <a:gd name="connsiteY1" fmla="*/ 10274 h 4674742"/>
              <a:gd name="connsiteX2" fmla="*/ 2250041 w 2250041"/>
              <a:gd name="connsiteY2" fmla="*/ 976045 h 4674742"/>
              <a:gd name="connsiteX3" fmla="*/ 1931542 w 2250041"/>
              <a:gd name="connsiteY3" fmla="*/ 1613043 h 4674742"/>
              <a:gd name="connsiteX4" fmla="*/ 1931542 w 2250041"/>
              <a:gd name="connsiteY4" fmla="*/ 4674742 h 4674742"/>
              <a:gd name="connsiteX5" fmla="*/ 287677 w 2250041"/>
              <a:gd name="connsiteY5" fmla="*/ 4674742 h 4674742"/>
              <a:gd name="connsiteX6" fmla="*/ 287677 w 2250041"/>
              <a:gd name="connsiteY6" fmla="*/ 1715785 h 4674742"/>
              <a:gd name="connsiteX7" fmla="*/ 0 w 2250041"/>
              <a:gd name="connsiteY7" fmla="*/ 1027416 h 4674742"/>
              <a:gd name="connsiteX8" fmla="*/ 0 w 2250041"/>
              <a:gd name="connsiteY8" fmla="*/ 0 h 4674742"/>
              <a:gd name="connsiteX9" fmla="*/ 164387 w 2250041"/>
              <a:gd name="connsiteY9" fmla="*/ 10274 h 467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0041" h="4674742">
                <a:moveTo>
                  <a:pt x="164387" y="10274"/>
                </a:moveTo>
                <a:lnTo>
                  <a:pt x="2250041" y="10274"/>
                </a:lnTo>
                <a:lnTo>
                  <a:pt x="2250041" y="976045"/>
                </a:lnTo>
                <a:lnTo>
                  <a:pt x="1931542" y="1613043"/>
                </a:lnTo>
                <a:lnTo>
                  <a:pt x="1931542" y="4674742"/>
                </a:lnTo>
                <a:lnTo>
                  <a:pt x="287677" y="4674742"/>
                </a:lnTo>
                <a:lnTo>
                  <a:pt x="287677" y="1715785"/>
                </a:lnTo>
                <a:lnTo>
                  <a:pt x="0" y="1027416"/>
                </a:lnTo>
                <a:lnTo>
                  <a:pt x="0" y="0"/>
                </a:lnTo>
                <a:lnTo>
                  <a:pt x="164387" y="10274"/>
                </a:ln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5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BA6D8-34B0-420E-9D6F-CF5804D34CD9}"/>
              </a:ext>
            </a:extLst>
          </p:cNvPr>
          <p:cNvSpPr txBox="1"/>
          <p:nvPr/>
        </p:nvSpPr>
        <p:spPr>
          <a:xfrm>
            <a:off x="613897" y="914219"/>
            <a:ext cx="174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손전등</a:t>
            </a:r>
            <a:endParaRPr lang="en-US" sz="28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906B7-BFD6-4270-9588-16126029C90D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A78C1-DEF9-43C2-B0FC-7BEB22A1691C}"/>
              </a:ext>
            </a:extLst>
          </p:cNvPr>
          <p:cNvSpPr txBox="1"/>
          <p:nvPr/>
        </p:nvSpPr>
        <p:spPr>
          <a:xfrm>
            <a:off x="4367382" y="1127837"/>
            <a:ext cx="6522292" cy="261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sz="8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비콘에서 위치</a:t>
            </a:r>
            <a:r>
              <a:rPr lang="en-US" alt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값 수신</a:t>
            </a:r>
            <a:endParaRPr lang="en-US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위치</a:t>
            </a:r>
            <a:r>
              <a:rPr lang="en-US" alt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값을 서버로 전송</a:t>
            </a:r>
            <a:endParaRPr lang="en-US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핀 케이블을 이용한 배터리 충전기능</a:t>
            </a:r>
            <a:endParaRPr lang="en-US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스위치를 이용한 전원 </a:t>
            </a:r>
            <a:r>
              <a:rPr lang="en-US" altLang="ko-KR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ON/OFF</a:t>
            </a:r>
            <a:endParaRPr lang="en-US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값 수신 시 </a:t>
            </a:r>
            <a:r>
              <a:rPr lang="ko-KR" altLang="en-US" sz="2000" b="1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부저</a:t>
            </a: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알람 울림</a:t>
            </a:r>
            <a:endParaRPr lang="en-US" altLang="ko-KR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0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현재 위치의 온도 및 습도 측정</a:t>
            </a:r>
            <a:endParaRPr lang="en-US" sz="20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43187-B71A-4A91-AEAD-2FE1C1AB8786}"/>
              </a:ext>
            </a:extLst>
          </p:cNvPr>
          <p:cNvSpPr txBox="1"/>
          <p:nvPr/>
        </p:nvSpPr>
        <p:spPr>
          <a:xfrm>
            <a:off x="642198" y="3930955"/>
            <a:ext cx="10262145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사용 모듈</a:t>
            </a:r>
            <a:endParaRPr lang="en-US" altLang="ko-KR" sz="16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r>
              <a:rPr lang="en-US" altLang="ko-KR" sz="2000" b="1" dirty="0">
                <a:latin typeface="Handlee" panose="02000000000000000000" pitchFamily="2" charset="0"/>
              </a:rPr>
              <a:t>Raspberry Pi 4B          LTE Module          Antenna          Switch Module           White Led</a:t>
            </a: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/>
            <a:endParaRPr lang="en-US" sz="800" b="1" dirty="0">
              <a:latin typeface="Handlee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Handlee" panose="02000000000000000000" pitchFamily="2" charset="0"/>
              </a:rPr>
              <a:t>      18650 Battery            4s BMS            Charge Module        </a:t>
            </a:r>
            <a:r>
              <a:rPr lang="en-US" sz="2000" b="1" dirty="0" err="1">
                <a:latin typeface="Handlee" panose="02000000000000000000" pitchFamily="2" charset="0"/>
              </a:rPr>
              <a:t>Temperature_Humidity</a:t>
            </a:r>
            <a:r>
              <a:rPr lang="en-US" sz="2000" b="1" dirty="0">
                <a:latin typeface="Handlee" panose="02000000000000000000" pitchFamily="2" charset="0"/>
              </a:rPr>
              <a:t> Sensor   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9A0D5D1-10EF-47CD-8A86-D19F77C31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1" b="91469" l="9738" r="89888">
                        <a14:foregroundMark x1="13483" y1="90679" x2="23970" y2="91627"/>
                        <a14:foregroundMark x1="23970" y1="91627" x2="27715" y2="91153"/>
                        <a14:foregroundMark x1="89888" y1="6951" x2="87453" y2="7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7" t="76578" r="35053" b="1933"/>
          <a:stretch/>
        </p:blipFill>
        <p:spPr>
          <a:xfrm>
            <a:off x="3655956" y="4350906"/>
            <a:ext cx="1114221" cy="624091"/>
          </a:xfrm>
          <a:prstGeom prst="rect">
            <a:avLst/>
          </a:prstGeom>
        </p:spPr>
      </p:pic>
      <p:pic>
        <p:nvPicPr>
          <p:cNvPr id="8" name="그림 7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692CD4B4-AB07-422D-981B-70C5A610B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1" b="14967"/>
          <a:stretch/>
        </p:blipFill>
        <p:spPr>
          <a:xfrm>
            <a:off x="1488476" y="4175591"/>
            <a:ext cx="1114220" cy="736405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010047A-EB03-4B7B-9566-A2FC5E909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1" b="91469" l="9738" r="89888">
                        <a14:foregroundMark x1="13483" y1="90679" x2="23970" y2="91627"/>
                        <a14:foregroundMark x1="23970" y1="91627" x2="27715" y2="91153"/>
                        <a14:foregroundMark x1="89888" y1="6951" x2="87453" y2="7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63" t="3312" r="8187" b="1932"/>
          <a:stretch/>
        </p:blipFill>
        <p:spPr>
          <a:xfrm rot="5400000">
            <a:off x="5758386" y="4238667"/>
            <a:ext cx="286870" cy="8485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A77EDF-CE61-4AB9-B6DD-B7661099D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6030" y1="56144" x2="67721" y2="57422"/>
                        <a14:backgroundMark x1="27946" y1="57266" x2="33577" y2="68203"/>
                        <a14:backgroundMark x1="33577" y1="68203" x2="43170" y2="71094"/>
                        <a14:backgroundMark x1="43170" y1="71094" x2="57247" y2="72031"/>
                        <a14:backgroundMark x1="57247" y1="72031" x2="67258" y2="68672"/>
                        <a14:backgroundMark x1="67258" y1="68672" x2="67570" y2="68438"/>
                        <a14:backgroundMark x1="56413" y1="69219" x2="60375" y2="68750"/>
                        <a14:backgroundMark x1="56830" y1="70000" x2="60584" y2="69688"/>
                        <a14:backgroundMark x1="54432" y1="69766" x2="59645" y2="70234"/>
                        <a14:backgroundMark x1="65172" y1="68125" x2="66945" y2="67266"/>
                        <a14:backgroundMark x1="64442" y1="68750" x2="66528" y2="67813"/>
                        <a14:backgroundMark x1="68300" y1="66250" x2="67570" y2="63203"/>
                        <a14:backgroundMark x1="69030" y1="58984" x2="67779" y2="66094"/>
                        <a14:backgroundMark x1="68509" y1="58438" x2="68717" y2="66563"/>
                        <a14:backgroundMark x1="67779" y1="65156" x2="68092" y2="67109"/>
                        <a14:backgroundMark x1="70386" y1="59922" x2="71846" y2="62109"/>
                        <a14:backgroundMark x1="69135" y1="57422" x2="69135" y2="59688"/>
                        <a14:backgroundMark x1="68092" y1="57344" x2="68300" y2="59375"/>
                        <a14:backgroundMark x1="66528" y1="55000" x2="61105" y2="53906"/>
                        <a14:backgroundMark x1="63816" y1="55156" x2="58081" y2="54531"/>
                        <a14:backgroundMark x1="57456" y1="54141" x2="50469" y2="53203"/>
                        <a14:backgroundMark x1="54223" y1="52812" x2="53389" y2="53438"/>
                        <a14:backgroundMark x1="57456" y1="52344" x2="54015" y2="52344"/>
                        <a14:backgroundMark x1="58498" y1="53750" x2="55996" y2="53594"/>
                        <a14:backgroundMark x1="59228" y1="53359" x2="60688" y2="53750"/>
                        <a14:backgroundMark x1="58186" y1="52656" x2="62669" y2="53750"/>
                        <a14:backgroundMark x1="59020" y1="52109" x2="54015" y2="51797"/>
                        <a14:backgroundMark x1="59020" y1="52891" x2="52659" y2="52812"/>
                        <a14:backgroundMark x1="52138" y1="52578" x2="41606" y2="52344"/>
                        <a14:backgroundMark x1="35036" y1="53438" x2="33160" y2="53359"/>
                        <a14:backgroundMark x1="39937" y1="53984" x2="34724" y2="54219"/>
                        <a14:backgroundMark x1="43066" y1="52812" x2="32534" y2="54531"/>
                        <a14:backgroundMark x1="39937" y1="54219" x2="33681" y2="57109"/>
                        <a14:backgroundMark x1="34307" y1="54766" x2="34202" y2="63359"/>
                        <a14:backgroundMark x1="37018" y1="72109" x2="23358" y2="76250"/>
                        <a14:backgroundMark x1="31387" y1="55156" x2="35454" y2="572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1282" y="3192715"/>
            <a:ext cx="2927883" cy="3907914"/>
          </a:xfrm>
          <a:prstGeom prst="rect">
            <a:avLst/>
          </a:prstGeom>
        </p:spPr>
      </p:pic>
      <p:pic>
        <p:nvPicPr>
          <p:cNvPr id="2050" name="Picture 2" descr="버튼 스위치 버튼 제로 밀어 로열티 무료 사진, 그림, 이미지 그리고 스톡포토그래피. Image 13327385.">
            <a:extLst>
              <a:ext uri="{FF2B5EF4-FFF2-40B4-BE49-F238E27FC236}">
                <a16:creationId xmlns:a16="http://schemas.microsoft.com/office/drawing/2014/main" id="{2C820E56-C90C-4F3D-A467-9F130FBCC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321" y="3540627"/>
            <a:ext cx="1859889" cy="19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y RISHIL WORLD 10/50/100PCS 5mm 2 Pin LED Ultra Bright Light Bulb Lamp 5  Colors Single Item., Features, Price, Reviews Online in India - Justdial">
            <a:extLst>
              <a:ext uri="{FF2B5EF4-FFF2-40B4-BE49-F238E27FC236}">
                <a16:creationId xmlns:a16="http://schemas.microsoft.com/office/drawing/2014/main" id="{B4FCCB45-BF5A-4C25-8B68-E9EBA1BC7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571" y="4114011"/>
            <a:ext cx="811009" cy="81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마켓 - 18650배터리 검색결과">
            <a:extLst>
              <a:ext uri="{FF2B5EF4-FFF2-40B4-BE49-F238E27FC236}">
                <a16:creationId xmlns:a16="http://schemas.microsoft.com/office/drawing/2014/main" id="{6A019916-D979-4CA1-94A5-1DF18F560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20" y="5156632"/>
            <a:ext cx="964446" cy="96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4S 40A 리튬 이온 리튬 배터리 18650 충전기 PCB BMS 보호 보드, 훈련 모터 14.8V 16.8V Lipo 셀 모듈 용  밸런스 포함 COD">
            <a:extLst>
              <a:ext uri="{FF2B5EF4-FFF2-40B4-BE49-F238E27FC236}">
                <a16:creationId xmlns:a16="http://schemas.microsoft.com/office/drawing/2014/main" id="{B6008699-6F9A-4DCC-99F6-4DB49D3A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16" y="4985206"/>
            <a:ext cx="1098628" cy="109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lectric 3.7-4.2V TP4056 Battery Charging Module, Battery Type: Lithium  Ion, Rs 21 /piece | ID: 19023528748">
            <a:extLst>
              <a:ext uri="{FF2B5EF4-FFF2-40B4-BE49-F238E27FC236}">
                <a16:creationId xmlns:a16="http://schemas.microsoft.com/office/drawing/2014/main" id="{D69547AF-9D1B-43CD-AA3B-6FCCA7AAD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615" y="4925020"/>
            <a:ext cx="1306426" cy="130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1A0827-4CDE-4EEE-9765-48B7A086EFC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7404" r="99583">
                        <a14:foregroundMark x1="7716" y1="37891" x2="9385" y2="43672"/>
                        <a14:foregroundMark x1="90511" y1="53750" x2="92844" y2="55963"/>
                        <a14:foregroundMark x1="7716" y1="59531" x2="7716" y2="59531"/>
                        <a14:foregroundMark x1="7404" y1="47656" x2="7404" y2="47656"/>
                        <a14:foregroundMark x1="91554" y1="52969" x2="91554" y2="52969"/>
                        <a14:foregroundMark x1="93222" y1="55000" x2="95933" y2="56016"/>
                        <a14:foregroundMark x1="97185" y1="58281" x2="98227" y2="58750"/>
                        <a14:foregroundMark x1="92805" y1="56484" x2="93535" y2="57031"/>
                        <a14:foregroundMark x1="90302" y1="54531" x2="91658" y2="55156"/>
                        <a14:backgroundMark x1="36809" y1="68125" x2="70907" y2="70078"/>
                        <a14:backgroundMark x1="99896" y1="48672" x2="99896" y2="48672"/>
                        <a14:backgroundMark x1="96872" y1="48438" x2="97914" y2="51250"/>
                        <a14:backgroundMark x1="96246" y1="61797" x2="97602" y2="64297"/>
                        <a14:backgroundMark x1="91867" y1="58516" x2="94578" y2="60781"/>
                        <a14:backgroundMark x1="90824" y1="56484" x2="90824" y2="56484"/>
                        <a14:backgroundMark x1="26590" y1="65078" x2="26590" y2="65078"/>
                        <a14:backgroundMark x1="26903" y1="64609" x2="23253" y2="64844"/>
                        <a14:backgroundMark x1="40042" y1="64844" x2="46090" y2="65078"/>
                        <a14:backgroundMark x1="64546" y1="64297" x2="74035" y2="65078"/>
                        <a14:backgroundMark x1="69656" y1="64297" x2="75704" y2="64297"/>
                        <a14:backgroundMark x1="96559" y1="61328" x2="99583" y2="60547"/>
                        <a14:backgroundMark x1="99270" y1="59766" x2="98227" y2="61016"/>
                        <a14:backgroundMark x1="99270" y1="59531" x2="99270" y2="59531"/>
                        <a14:backgroundMark x1="97914" y1="60547" x2="97914" y2="60547"/>
                        <a14:backgroundMark x1="95933" y1="60078" x2="95933" y2="60078"/>
                        <a14:backgroundMark x1="95516" y1="59297" x2="95516" y2="59297"/>
                        <a14:backgroundMark x1="96872" y1="59766" x2="96872" y2="59766"/>
                        <a14:backgroundMark x1="92951" y1="57375" x2="96872" y2="60313"/>
                        <a14:backgroundMark x1="90832" y1="55787" x2="92221" y2="56828"/>
                        <a14:backgroundMark x1="92455" y1="56690" x2="91867" y2="56250"/>
                        <a14:backgroundMark x1="93848" y1="57734" x2="93185" y2="57237"/>
                        <a14:backgroundMark x1="89953" y1="54798" x2="86444" y2="53984"/>
                        <a14:backgroundMark x1="62774" y1="63906" x2="75495" y2="64219"/>
                        <a14:backgroundMark x1="75495" y1="64219" x2="73097" y2="64219"/>
                        <a14:backgroundMark x1="20751" y1="64609" x2="33577" y2="64844"/>
                        <a14:backgroundMark x1="33577" y1="64844" x2="46611" y2="64688"/>
                        <a14:backgroundMark x1="37956" y1="64609" x2="41084" y2="64531"/>
                        <a14:backgroundMark x1="38373" y1="64453" x2="40250" y2="64375"/>
                        <a14:backgroundMark x1="20229" y1="64453" x2="35871" y2="64688"/>
                        <a14:backgroundMark x1="35871" y1="64688" x2="47237" y2="64297"/>
                        <a14:backgroundMark x1="23566" y1="64609" x2="48279" y2="64219"/>
                        <a14:backgroundMark x1="27946" y1="64297" x2="38895" y2="64063"/>
                      </a14:backgroundRemoval>
                    </a14:imgEffect>
                  </a14:imgLayer>
                </a14:imgProps>
              </a:ext>
            </a:extLst>
          </a:blip>
          <a:srcRect l="-375" t="24664" r="863" b="32607"/>
          <a:stretch/>
        </p:blipFill>
        <p:spPr>
          <a:xfrm>
            <a:off x="342900" y="1439791"/>
            <a:ext cx="3919898" cy="22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18C83-3B1C-4ECF-98D5-5DA157FAC712}"/>
              </a:ext>
            </a:extLst>
          </p:cNvPr>
          <p:cNvSpPr txBox="1"/>
          <p:nvPr/>
        </p:nvSpPr>
        <p:spPr>
          <a:xfrm>
            <a:off x="379004" y="895975"/>
            <a:ext cx="439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시스템 작동방식</a:t>
            </a:r>
            <a:r>
              <a:rPr 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sz="2400" b="1" dirty="0">
                <a:latin typeface="Handlee" panose="02000000000000000000" pitchFamily="2" charset="0"/>
              </a:rPr>
              <a:t>(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비상 손전등</a:t>
            </a:r>
            <a:r>
              <a:rPr lang="en-US" sz="2400" b="1" dirty="0">
                <a:latin typeface="Handlee" panose="02000000000000000000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02A84-FDB8-44BD-AC1C-C33BCF057DAE}"/>
              </a:ext>
            </a:extLst>
          </p:cNvPr>
          <p:cNvSpPr txBox="1"/>
          <p:nvPr/>
        </p:nvSpPr>
        <p:spPr>
          <a:xfrm>
            <a:off x="3438422" y="0"/>
            <a:ext cx="531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설명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1F8E133-A663-4F3C-B76A-D109BAAB17BD}"/>
              </a:ext>
            </a:extLst>
          </p:cNvPr>
          <p:cNvSpPr/>
          <p:nvPr/>
        </p:nvSpPr>
        <p:spPr>
          <a:xfrm>
            <a:off x="3151283" y="3372942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34556-A1A8-48B7-AE4A-8A18F337C544}"/>
              </a:ext>
            </a:extLst>
          </p:cNvPr>
          <p:cNvSpPr txBox="1"/>
          <p:nvPr/>
        </p:nvSpPr>
        <p:spPr>
          <a:xfrm>
            <a:off x="1171323" y="5160950"/>
            <a:ext cx="22145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DHT 11Sensor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50D0D0-910E-44EB-BAE0-17071A529D2D}"/>
              </a:ext>
            </a:extLst>
          </p:cNvPr>
          <p:cNvSpPr txBox="1"/>
          <p:nvPr/>
        </p:nvSpPr>
        <p:spPr>
          <a:xfrm>
            <a:off x="5155778" y="5173789"/>
            <a:ext cx="192628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Raspberry Pi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E72BA-0B5B-445B-915B-5E595CF20FEF}"/>
              </a:ext>
            </a:extLst>
          </p:cNvPr>
          <p:cNvSpPr txBox="1"/>
          <p:nvPr/>
        </p:nvSpPr>
        <p:spPr>
          <a:xfrm>
            <a:off x="8851994" y="5160950"/>
            <a:ext cx="21258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Handlee" panose="02000000000000000000" pitchFamily="2" charset="0"/>
              </a:rPr>
              <a:t>LTE CAT M1</a:t>
            </a:r>
            <a:endParaRPr lang="ko-KR" altLang="en-US" sz="2500" b="1" dirty="0">
              <a:latin typeface="Handlee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8DCD73-3AB1-449B-9428-77A7870A0DF6}"/>
              </a:ext>
            </a:extLst>
          </p:cNvPr>
          <p:cNvSpPr txBox="1"/>
          <p:nvPr/>
        </p:nvSpPr>
        <p:spPr>
          <a:xfrm>
            <a:off x="2992487" y="3863243"/>
            <a:ext cx="1648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온도 및 습도</a:t>
            </a:r>
            <a:endParaRPr lang="en-US" altLang="ko-KR" sz="20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측정 </a:t>
            </a:r>
          </a:p>
        </p:txBody>
      </p:sp>
      <p:sp>
        <p:nvSpPr>
          <p:cNvPr id="2" name="번개 1">
            <a:extLst>
              <a:ext uri="{FF2B5EF4-FFF2-40B4-BE49-F238E27FC236}">
                <a16:creationId xmlns:a16="http://schemas.microsoft.com/office/drawing/2014/main" id="{5EF77620-9590-4B1D-BA21-92D21EBD7C46}"/>
              </a:ext>
            </a:extLst>
          </p:cNvPr>
          <p:cNvSpPr/>
          <p:nvPr/>
        </p:nvSpPr>
        <p:spPr>
          <a:xfrm>
            <a:off x="7563294" y="2632878"/>
            <a:ext cx="412306" cy="646331"/>
          </a:xfrm>
          <a:prstGeom prst="lightningBol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C7679-FC54-4C61-9A00-86B4A974372B}"/>
              </a:ext>
            </a:extLst>
          </p:cNvPr>
          <p:cNvSpPr txBox="1"/>
          <p:nvPr/>
        </p:nvSpPr>
        <p:spPr>
          <a:xfrm>
            <a:off x="6971111" y="2199533"/>
            <a:ext cx="1770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위치정보 </a:t>
            </a:r>
            <a:r>
              <a:rPr lang="en-US" altLang="ko-KR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  <a:r>
              <a:rPr lang="ko-KR" altLang="en-US" b="1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값</a:t>
            </a:r>
            <a:endParaRPr lang="en-US" altLang="ko-KR" b="1" dirty="0">
              <a:solidFill>
                <a:srgbClr val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039107-3B7B-451F-871F-07653A517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030" y1="56144" x2="67721" y2="57422"/>
                        <a14:backgroundMark x1="27946" y1="57266" x2="33577" y2="68203"/>
                        <a14:backgroundMark x1="33577" y1="68203" x2="43170" y2="71094"/>
                        <a14:backgroundMark x1="43170" y1="71094" x2="57247" y2="72031"/>
                        <a14:backgroundMark x1="57247" y1="72031" x2="67258" y2="68672"/>
                        <a14:backgroundMark x1="67258" y1="68672" x2="67570" y2="68438"/>
                        <a14:backgroundMark x1="56413" y1="69219" x2="60375" y2="68750"/>
                        <a14:backgroundMark x1="56830" y1="70000" x2="60584" y2="69688"/>
                        <a14:backgroundMark x1="54432" y1="69766" x2="59645" y2="70234"/>
                        <a14:backgroundMark x1="65172" y1="68125" x2="66945" y2="67266"/>
                        <a14:backgroundMark x1="64442" y1="68750" x2="66528" y2="67813"/>
                        <a14:backgroundMark x1="68300" y1="66250" x2="67570" y2="63203"/>
                        <a14:backgroundMark x1="69030" y1="58984" x2="67779" y2="66094"/>
                        <a14:backgroundMark x1="68509" y1="58438" x2="68717" y2="66563"/>
                        <a14:backgroundMark x1="67779" y1="65156" x2="68092" y2="67109"/>
                        <a14:backgroundMark x1="70386" y1="59922" x2="71846" y2="62109"/>
                        <a14:backgroundMark x1="69135" y1="57422" x2="69135" y2="59688"/>
                        <a14:backgroundMark x1="68092" y1="57344" x2="68300" y2="59375"/>
                        <a14:backgroundMark x1="66528" y1="55000" x2="61105" y2="53906"/>
                        <a14:backgroundMark x1="63816" y1="55156" x2="58081" y2="54531"/>
                        <a14:backgroundMark x1="57456" y1="54141" x2="50469" y2="53203"/>
                        <a14:backgroundMark x1="54223" y1="52812" x2="53389" y2="53438"/>
                        <a14:backgroundMark x1="57456" y1="52344" x2="54015" y2="52344"/>
                        <a14:backgroundMark x1="58498" y1="53750" x2="55996" y2="53594"/>
                        <a14:backgroundMark x1="59228" y1="53359" x2="60688" y2="53750"/>
                        <a14:backgroundMark x1="58186" y1="52656" x2="62669" y2="53750"/>
                        <a14:backgroundMark x1="59020" y1="52109" x2="54015" y2="51797"/>
                        <a14:backgroundMark x1="59020" y1="52891" x2="52659" y2="52812"/>
                        <a14:backgroundMark x1="52138" y1="52578" x2="41606" y2="52344"/>
                        <a14:backgroundMark x1="35036" y1="53438" x2="33160" y2="53359"/>
                        <a14:backgroundMark x1="39937" y1="53984" x2="34724" y2="54219"/>
                        <a14:backgroundMark x1="43066" y1="52812" x2="32534" y2="54531"/>
                        <a14:backgroundMark x1="39937" y1="54219" x2="33681" y2="57109"/>
                        <a14:backgroundMark x1="34307" y1="54766" x2="34202" y2="63359"/>
                        <a14:backgroundMark x1="37018" y1="72109" x2="23358" y2="76250"/>
                        <a14:backgroundMark x1="31387" y1="55156" x2="35454" y2="57266"/>
                      </a14:backgroundRemoval>
                    </a14:imgEffect>
                  </a14:imgLayer>
                </a14:imgProps>
              </a:ext>
            </a:extLst>
          </a:blip>
          <a:srcRect l="32868" t="50131" r="28183" b="26485"/>
          <a:stretch/>
        </p:blipFill>
        <p:spPr>
          <a:xfrm>
            <a:off x="1344203" y="2921000"/>
            <a:ext cx="1648284" cy="1320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764E8B-96BD-4869-8226-F3CD22E44F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2836" y1="42891" x2="37435" y2="71328"/>
                        <a14:backgroundMark x1="37435" y1="71328" x2="50991" y2="75000"/>
                        <a14:backgroundMark x1="77372" y1="73125" x2="36184" y2="70156"/>
                        <a14:backgroundMark x1="61105" y1="61563" x2="49635" y2="63359"/>
                        <a14:backgroundMark x1="38373" y1="63359" x2="30136" y2="63359"/>
                        <a14:backgroundMark x1="35871" y1="63281" x2="48175" y2="63438"/>
                      </a14:backgroundRemoval>
                    </a14:imgEffect>
                  </a14:imgLayer>
                </a14:imgProps>
              </a:ext>
            </a:extLst>
          </a:blip>
          <a:srcRect l="25563" t="16662" r="28118" b="34241"/>
          <a:stretch/>
        </p:blipFill>
        <p:spPr>
          <a:xfrm>
            <a:off x="5166347" y="2328997"/>
            <a:ext cx="1648284" cy="23319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55B7B9-8135-44A7-8929-8B01DC942B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6570" y1="48446" x2="27687" y2="53084"/>
                        <a14:foregroundMark x1="71858" y1="15179" x2="75078" y2="13750"/>
                        <a14:foregroundMark x1="69872" y1="15320" x2="70490" y2="15078"/>
                        <a14:foregroundMark x1="72888" y1="14141" x2="72497" y2="14294"/>
                        <a14:foregroundMark x1="74365" y1="15275" x2="74692" y2="16324"/>
                        <a14:foregroundMark x1="75424" y1="50302" x2="72366" y2="53607"/>
                        <a14:backgroundMark x1="21272" y1="62422" x2="42440" y2="65234"/>
                        <a14:backgroundMark x1="30720" y1="59464" x2="23149" y2="58906"/>
                        <a14:backgroundMark x1="65589" y1="62031" x2="46419" y2="60619"/>
                        <a14:backgroundMark x1="26277" y1="56406" x2="35871" y2="57969"/>
                        <a14:backgroundMark x1="33994" y1="58125" x2="47758" y2="58281"/>
                        <a14:backgroundMark x1="47758" y1="58281" x2="50782" y2="57891"/>
                        <a14:backgroundMark x1="49739" y1="57656" x2="63816" y2="56406"/>
                        <a14:backgroundMark x1="63816" y1="56406" x2="67049" y2="56406"/>
                        <a14:backgroundMark x1="66423" y1="55469" x2="71637" y2="55000"/>
                        <a14:backgroundMark x1="74661" y1="17188" x2="75912" y2="47813"/>
                        <a14:backgroundMark x1="77685" y1="23672" x2="77894" y2="28750"/>
                        <a14:backgroundMark x1="76121" y1="47969" x2="75495" y2="50313"/>
                        <a14:backgroundMark x1="49114" y1="62813" x2="36601" y2="59453"/>
                        <a14:backgroundMark x1="49426" y1="57344" x2="51303" y2="57344"/>
                        <a14:backgroundMark x1="50886" y1="56797" x2="45255" y2="57031"/>
                        <a14:backgroundMark x1="70282" y1="15078" x2="66632" y2="46797"/>
                        <a14:backgroundMark x1="66632" y1="46797" x2="58811" y2="41719"/>
                        <a14:backgroundMark x1="58811" y1="41719" x2="37748" y2="39063"/>
                        <a14:backgroundMark x1="37748" y1="39063" x2="27529" y2="42109"/>
                        <a14:backgroundMark x1="27529" y1="42109" x2="25339" y2="48203"/>
                        <a14:backgroundMark x1="63087" y1="40703" x2="62148" y2="42109"/>
                        <a14:backgroundMark x1="59958" y1="41250" x2="63504" y2="42969"/>
                        <a14:backgroundMark x1="60792" y1="41094" x2="59541" y2="41641"/>
                        <a14:backgroundMark x1="34828" y1="38125" x2="32847" y2="38125"/>
                        <a14:backgroundMark x1="27112" y1="40000" x2="24922" y2="42344"/>
                        <a14:backgroundMark x1="25652" y1="41641" x2="25235" y2="42656"/>
                        <a14:backgroundMark x1="29823" y1="54453" x2="26694" y2="54531"/>
                        <a14:backgroundMark x1="70803" y1="15078" x2="70907" y2="14688"/>
                        <a14:backgroundMark x1="74765" y1="14141" x2="75182" y2="15078"/>
                        <a14:backgroundMark x1="74661" y1="16328" x2="75078" y2="18203"/>
                      </a14:backgroundRemoval>
                    </a14:imgEffect>
                  </a14:imgLayer>
                </a14:imgProps>
              </a:ext>
            </a:extLst>
          </a:blip>
          <a:srcRect l="21654" t="9812" r="20353" b="36733"/>
          <a:stretch/>
        </p:blipFill>
        <p:spPr>
          <a:xfrm>
            <a:off x="8897829" y="2152716"/>
            <a:ext cx="1895409" cy="233190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5D6D518-3D24-4D1C-AC79-AEDE3356F72B}"/>
              </a:ext>
            </a:extLst>
          </p:cNvPr>
          <p:cNvSpPr/>
          <p:nvPr/>
        </p:nvSpPr>
        <p:spPr>
          <a:xfrm>
            <a:off x="7248566" y="3407236"/>
            <a:ext cx="1365490" cy="43850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38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496</Words>
  <Application>Microsoft Office PowerPoint</Application>
  <PresentationFormat>와이드스크린</PresentationFormat>
  <Paragraphs>186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Handlee</vt:lpstr>
      <vt:lpstr>Calibri</vt:lpstr>
      <vt:lpstr>휴먼편지체</vt:lpstr>
      <vt:lpstr>Calibri Light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김선재</cp:lastModifiedBy>
  <cp:revision>193</cp:revision>
  <dcterms:created xsi:type="dcterms:W3CDTF">2021-04-13T16:07:15Z</dcterms:created>
  <dcterms:modified xsi:type="dcterms:W3CDTF">2021-08-05T16:59:19Z</dcterms:modified>
</cp:coreProperties>
</file>